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 id="2147483660" r:id="rId5"/>
    <p:sldMasterId id="2147483673" r:id="rId6"/>
  </p:sldMasterIdLst>
  <p:notesMasterIdLst>
    <p:notesMasterId r:id="rId23"/>
  </p:notesMasterIdLst>
  <p:sldIdLst>
    <p:sldId id="447" r:id="rId7"/>
    <p:sldId id="397" r:id="rId8"/>
    <p:sldId id="461" r:id="rId9"/>
    <p:sldId id="462" r:id="rId10"/>
    <p:sldId id="450" r:id="rId11"/>
    <p:sldId id="452" r:id="rId12"/>
    <p:sldId id="453" r:id="rId13"/>
    <p:sldId id="392" r:id="rId14"/>
    <p:sldId id="454" r:id="rId15"/>
    <p:sldId id="455" r:id="rId16"/>
    <p:sldId id="356" r:id="rId17"/>
    <p:sldId id="456" r:id="rId18"/>
    <p:sldId id="457" r:id="rId19"/>
    <p:sldId id="458" r:id="rId20"/>
    <p:sldId id="459" r:id="rId21"/>
    <p:sldId id="460" r:id="rId22"/>
  </p:sldIdLst>
  <p:sldSz cx="16259175"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Petrucci" initials="PP" lastIdx="5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FC4E05-5119-A90F-B521-076255F309DE}" v="434" dt="2022-02-01T14:36:33.290"/>
    <p1510:client id="{D83EA3E3-1165-C9AE-45D2-95F67C63E72A}" v="26" dt="2022-02-01T14:42:05.534"/>
    <p1510:client id="{FDD28135-71A5-C2F9-19A9-1DAD2E7D3325}" v="361" dt="2022-02-01T14:04:02.5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51366" autoAdjust="0"/>
  </p:normalViewPr>
  <p:slideViewPr>
    <p:cSldViewPr snapToGrid="0">
      <p:cViewPr varScale="1">
        <p:scale>
          <a:sx n="44" d="100"/>
          <a:sy n="44" d="100"/>
        </p:scale>
        <p:origin x="263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4299A6-4A71-4ED4-A508-75803806B747}" type="doc">
      <dgm:prSet loTypeId="urn:microsoft.com/office/officeart/2005/8/layout/vList2" loCatId="list" qsTypeId="urn:microsoft.com/office/officeart/2005/8/quickstyle/simple4" qsCatId="simple" csTypeId="urn:microsoft.com/office/officeart/2005/8/colors/accent6_2" csCatId="accent6" phldr="1"/>
      <dgm:spPr/>
      <dgm:t>
        <a:bodyPr/>
        <a:lstStyle/>
        <a:p>
          <a:endParaRPr lang="en-US"/>
        </a:p>
      </dgm:t>
    </dgm:pt>
    <dgm:pt modelId="{724AACD8-EE1D-4AC4-AFE9-21321CBB9CF6}">
      <dgm:prSet/>
      <dgm:spPr/>
      <dgm:t>
        <a:bodyPr/>
        <a:lstStyle/>
        <a:p>
          <a:r>
            <a:rPr lang="en-GB" b="1" dirty="0">
              <a:latin typeface="Calibri Light" panose="020F0302020204030204"/>
            </a:rPr>
            <a:t>Sunshine</a:t>
          </a:r>
          <a:r>
            <a:rPr lang="en-GB" b="1" dirty="0"/>
            <a:t> Spa </a:t>
          </a:r>
          <a:endParaRPr lang="en-US" dirty="0"/>
        </a:p>
      </dgm:t>
    </dgm:pt>
    <dgm:pt modelId="{14D1CAF7-F2AD-4954-B769-4589AB691BBB}" type="parTrans" cxnId="{0190FA9B-E8F2-41D6-A666-80CE00177DDE}">
      <dgm:prSet/>
      <dgm:spPr/>
      <dgm:t>
        <a:bodyPr/>
        <a:lstStyle/>
        <a:p>
          <a:endParaRPr lang="en-US"/>
        </a:p>
      </dgm:t>
    </dgm:pt>
    <dgm:pt modelId="{DE510F8B-8490-4B8F-A522-981277C0160D}" type="sibTrans" cxnId="{0190FA9B-E8F2-41D6-A666-80CE00177DDE}">
      <dgm:prSet/>
      <dgm:spPr/>
      <dgm:t>
        <a:bodyPr/>
        <a:lstStyle/>
        <a:p>
          <a:endParaRPr lang="en-US"/>
        </a:p>
      </dgm:t>
    </dgm:pt>
    <dgm:pt modelId="{2F239493-CFE3-4FD5-9C51-5C85D2327D42}">
      <dgm:prSet/>
      <dgm:spPr/>
      <dgm:t>
        <a:bodyPr/>
        <a:lstStyle/>
        <a:p>
          <a:pPr rtl="0"/>
          <a:r>
            <a:rPr lang="en-GB" dirty="0">
              <a:latin typeface="Calibri Light" panose="020F0302020204030204"/>
            </a:rPr>
            <a:t>Located in East Village</a:t>
          </a:r>
          <a:endParaRPr lang="en-US" dirty="0">
            <a:latin typeface="Calibri Light" panose="020F0302020204030204"/>
          </a:endParaRPr>
        </a:p>
      </dgm:t>
    </dgm:pt>
    <dgm:pt modelId="{0B83534F-BBB1-45B7-AC2F-71E167032C98}" type="parTrans" cxnId="{24386931-ABC6-4707-8620-2A24BD0D52B7}">
      <dgm:prSet/>
      <dgm:spPr/>
      <dgm:t>
        <a:bodyPr/>
        <a:lstStyle/>
        <a:p>
          <a:endParaRPr lang="en-US"/>
        </a:p>
      </dgm:t>
    </dgm:pt>
    <dgm:pt modelId="{1FB51202-76A9-41E8-96E0-47F848ECF880}" type="sibTrans" cxnId="{24386931-ABC6-4707-8620-2A24BD0D52B7}">
      <dgm:prSet/>
      <dgm:spPr/>
      <dgm:t>
        <a:bodyPr/>
        <a:lstStyle/>
        <a:p>
          <a:endParaRPr lang="en-US"/>
        </a:p>
      </dgm:t>
    </dgm:pt>
    <dgm:pt modelId="{55B21029-AABC-458F-92E1-F584F78F2141}">
      <dgm:prSet/>
      <dgm:spPr/>
      <dgm:t>
        <a:bodyPr/>
        <a:lstStyle/>
        <a:p>
          <a:pPr rtl="0"/>
          <a:r>
            <a:rPr lang="en-GB" dirty="0">
              <a:latin typeface="Calibri Light" panose="020F0302020204030204"/>
            </a:rPr>
            <a:t>No</a:t>
          </a:r>
          <a:r>
            <a:rPr lang="en-GB" dirty="0"/>
            <a:t> </a:t>
          </a:r>
          <a:r>
            <a:rPr lang="en-GB" dirty="0">
              <a:latin typeface="Calibri Light" panose="020F0302020204030204"/>
            </a:rPr>
            <a:t>internet site</a:t>
          </a:r>
          <a:endParaRPr lang="en-US" dirty="0"/>
        </a:p>
      </dgm:t>
    </dgm:pt>
    <dgm:pt modelId="{4EE391E5-79BA-44BE-84CE-F20461245DF5}" type="parTrans" cxnId="{08D6BBE9-9CA8-4F3D-B124-68614D0AE19F}">
      <dgm:prSet/>
      <dgm:spPr/>
      <dgm:t>
        <a:bodyPr/>
        <a:lstStyle/>
        <a:p>
          <a:endParaRPr lang="en-US"/>
        </a:p>
      </dgm:t>
    </dgm:pt>
    <dgm:pt modelId="{2EC43E0C-52A5-4DAA-8B3B-D9DE8E1245C1}" type="sibTrans" cxnId="{08D6BBE9-9CA8-4F3D-B124-68614D0AE19F}">
      <dgm:prSet/>
      <dgm:spPr/>
      <dgm:t>
        <a:bodyPr/>
        <a:lstStyle/>
        <a:p>
          <a:endParaRPr lang="en-US"/>
        </a:p>
      </dgm:t>
    </dgm:pt>
    <dgm:pt modelId="{386EC8A0-4879-4C70-9C92-027E79C7092E}">
      <dgm:prSet/>
      <dgm:spPr/>
      <dgm:t>
        <a:bodyPr/>
        <a:lstStyle/>
        <a:p>
          <a:pPr rtl="0"/>
          <a:r>
            <a:rPr lang="en-GB" dirty="0">
              <a:latin typeface="Calibri Light" panose="020F0302020204030204"/>
            </a:rPr>
            <a:t>3 Yelp reviews</a:t>
          </a:r>
          <a:endParaRPr lang="en-GB" dirty="0"/>
        </a:p>
      </dgm:t>
    </dgm:pt>
    <dgm:pt modelId="{673D8306-8AE2-493B-814B-FC195E663F91}" type="parTrans" cxnId="{626E865D-ED4E-464C-B29A-4587BEADD9A3}">
      <dgm:prSet/>
      <dgm:spPr/>
      <dgm:t>
        <a:bodyPr/>
        <a:lstStyle/>
        <a:p>
          <a:endParaRPr lang="en-US"/>
        </a:p>
      </dgm:t>
    </dgm:pt>
    <dgm:pt modelId="{C65C5B2E-8BD1-4BA8-A22E-5C22BC24B913}" type="sibTrans" cxnId="{626E865D-ED4E-464C-B29A-4587BEADD9A3}">
      <dgm:prSet/>
      <dgm:spPr/>
      <dgm:t>
        <a:bodyPr/>
        <a:lstStyle/>
        <a:p>
          <a:endParaRPr lang="en-US"/>
        </a:p>
      </dgm:t>
    </dgm:pt>
    <dgm:pt modelId="{C7B28416-1378-470C-AB97-3FBCD3575667}">
      <dgm:prSet phldr="0"/>
      <dgm:spPr/>
      <dgm:t>
        <a:bodyPr/>
        <a:lstStyle/>
        <a:p>
          <a:pPr rtl="0"/>
          <a:r>
            <a:rPr lang="en-GB" dirty="0">
              <a:latin typeface="Calibri Light" panose="020F0302020204030204"/>
            </a:rPr>
            <a:t>Open from</a:t>
          </a:r>
          <a:r>
            <a:rPr lang="en-GB" dirty="0"/>
            <a:t> </a:t>
          </a:r>
          <a:r>
            <a:rPr lang="en-GB" dirty="0">
              <a:latin typeface="Calibri Light" panose="020F0302020204030204"/>
            </a:rPr>
            <a:t>5PM to 2AM</a:t>
          </a:r>
          <a:endParaRPr lang="en-GB" dirty="0"/>
        </a:p>
      </dgm:t>
    </dgm:pt>
    <dgm:pt modelId="{0DECE469-2B22-4AFF-8333-0E03D4850B34}" type="parTrans" cxnId="{F2B4E3EF-B3DD-4769-A4AF-3E8E107E6784}">
      <dgm:prSet/>
      <dgm:spPr/>
    </dgm:pt>
    <dgm:pt modelId="{FF07BBD1-261A-4524-8EC4-356AAEE4291B}" type="sibTrans" cxnId="{F2B4E3EF-B3DD-4769-A4AF-3E8E107E6784}">
      <dgm:prSet/>
      <dgm:spPr/>
    </dgm:pt>
    <dgm:pt modelId="{3D244B36-44EF-4A1C-A898-D3C51D03711F}">
      <dgm:prSet phldr="0"/>
      <dgm:spPr/>
      <dgm:t>
        <a:bodyPr/>
        <a:lstStyle/>
        <a:p>
          <a:pPr rtl="0"/>
          <a:r>
            <a:rPr lang="en-GB" dirty="0">
              <a:latin typeface="Calibri Light" panose="020F0302020204030204"/>
            </a:rPr>
            <a:t>No social media accounts</a:t>
          </a:r>
        </a:p>
      </dgm:t>
    </dgm:pt>
    <dgm:pt modelId="{9ADBE162-ECD2-4FEB-84BA-B60DC8AB6BBB}" type="parTrans" cxnId="{880DA277-DF35-4477-A07D-43BD52C2556E}">
      <dgm:prSet/>
      <dgm:spPr/>
    </dgm:pt>
    <dgm:pt modelId="{022C5D32-54D1-4F6D-82ED-991C9952CE16}" type="sibTrans" cxnId="{880DA277-DF35-4477-A07D-43BD52C2556E}">
      <dgm:prSet/>
      <dgm:spPr/>
    </dgm:pt>
    <dgm:pt modelId="{330C8E60-E2DF-4113-9FED-48B2118A2D0D}" type="pres">
      <dgm:prSet presAssocID="{644299A6-4A71-4ED4-A508-75803806B747}" presName="linear" presStyleCnt="0">
        <dgm:presLayoutVars>
          <dgm:animLvl val="lvl"/>
          <dgm:resizeHandles val="exact"/>
        </dgm:presLayoutVars>
      </dgm:prSet>
      <dgm:spPr/>
    </dgm:pt>
    <dgm:pt modelId="{EA88ECAD-5B3A-4AF4-956D-C2D2BC62D631}" type="pres">
      <dgm:prSet presAssocID="{724AACD8-EE1D-4AC4-AFE9-21321CBB9CF6}" presName="parentText" presStyleLbl="node1" presStyleIdx="0" presStyleCnt="1">
        <dgm:presLayoutVars>
          <dgm:chMax val="0"/>
          <dgm:bulletEnabled val="1"/>
        </dgm:presLayoutVars>
      </dgm:prSet>
      <dgm:spPr/>
    </dgm:pt>
    <dgm:pt modelId="{72A49002-ED83-4F56-9E51-3C5EF12528A0}" type="pres">
      <dgm:prSet presAssocID="{724AACD8-EE1D-4AC4-AFE9-21321CBB9CF6}" presName="childText" presStyleLbl="revTx" presStyleIdx="0" presStyleCnt="1">
        <dgm:presLayoutVars>
          <dgm:bulletEnabled val="1"/>
        </dgm:presLayoutVars>
      </dgm:prSet>
      <dgm:spPr/>
    </dgm:pt>
  </dgm:ptLst>
  <dgm:cxnLst>
    <dgm:cxn modelId="{A38B4D0C-E9FA-42BE-9925-3412DEE67776}" type="presOf" srcId="{2F239493-CFE3-4FD5-9C51-5C85D2327D42}" destId="{72A49002-ED83-4F56-9E51-3C5EF12528A0}" srcOrd="0" destOrd="0" presId="urn:microsoft.com/office/officeart/2005/8/layout/vList2"/>
    <dgm:cxn modelId="{84F78110-EBC7-47A6-96E3-837375701E90}" type="presOf" srcId="{386EC8A0-4879-4C70-9C92-027E79C7092E}" destId="{72A49002-ED83-4F56-9E51-3C5EF12528A0}" srcOrd="0" destOrd="4" presId="urn:microsoft.com/office/officeart/2005/8/layout/vList2"/>
    <dgm:cxn modelId="{24386931-ABC6-4707-8620-2A24BD0D52B7}" srcId="{724AACD8-EE1D-4AC4-AFE9-21321CBB9CF6}" destId="{2F239493-CFE3-4FD5-9C51-5C85D2327D42}" srcOrd="0" destOrd="0" parTransId="{0B83534F-BBB1-45B7-AC2F-71E167032C98}" sibTransId="{1FB51202-76A9-41E8-96E0-47F848ECF880}"/>
    <dgm:cxn modelId="{373BEF39-3DEF-47D9-A476-C1C56C975423}" type="presOf" srcId="{3D244B36-44EF-4A1C-A898-D3C51D03711F}" destId="{72A49002-ED83-4F56-9E51-3C5EF12528A0}" srcOrd="0" destOrd="3" presId="urn:microsoft.com/office/officeart/2005/8/layout/vList2"/>
    <dgm:cxn modelId="{626E865D-ED4E-464C-B29A-4587BEADD9A3}" srcId="{724AACD8-EE1D-4AC4-AFE9-21321CBB9CF6}" destId="{386EC8A0-4879-4C70-9C92-027E79C7092E}" srcOrd="4" destOrd="0" parTransId="{673D8306-8AE2-493B-814B-FC195E663F91}" sibTransId="{C65C5B2E-8BD1-4BA8-A22E-5C22BC24B913}"/>
    <dgm:cxn modelId="{221B9B76-FFB0-48CF-8516-400A39371A14}" type="presOf" srcId="{C7B28416-1378-470C-AB97-3FBCD3575667}" destId="{72A49002-ED83-4F56-9E51-3C5EF12528A0}" srcOrd="0" destOrd="1" presId="urn:microsoft.com/office/officeart/2005/8/layout/vList2"/>
    <dgm:cxn modelId="{880DA277-DF35-4477-A07D-43BD52C2556E}" srcId="{724AACD8-EE1D-4AC4-AFE9-21321CBB9CF6}" destId="{3D244B36-44EF-4A1C-A898-D3C51D03711F}" srcOrd="3" destOrd="0" parTransId="{9ADBE162-ECD2-4FEB-84BA-B60DC8AB6BBB}" sibTransId="{022C5D32-54D1-4F6D-82ED-991C9952CE16}"/>
    <dgm:cxn modelId="{0190FA9B-E8F2-41D6-A666-80CE00177DDE}" srcId="{644299A6-4A71-4ED4-A508-75803806B747}" destId="{724AACD8-EE1D-4AC4-AFE9-21321CBB9CF6}" srcOrd="0" destOrd="0" parTransId="{14D1CAF7-F2AD-4954-B769-4589AB691BBB}" sibTransId="{DE510F8B-8490-4B8F-A522-981277C0160D}"/>
    <dgm:cxn modelId="{09C816A5-8B6C-44B7-8C90-D64E3945D284}" type="presOf" srcId="{724AACD8-EE1D-4AC4-AFE9-21321CBB9CF6}" destId="{EA88ECAD-5B3A-4AF4-956D-C2D2BC62D631}" srcOrd="0" destOrd="0" presId="urn:microsoft.com/office/officeart/2005/8/layout/vList2"/>
    <dgm:cxn modelId="{05EDA8A9-EF1D-4435-B6F0-630F16ED4896}" type="presOf" srcId="{644299A6-4A71-4ED4-A508-75803806B747}" destId="{330C8E60-E2DF-4113-9FED-48B2118A2D0D}" srcOrd="0" destOrd="0" presId="urn:microsoft.com/office/officeart/2005/8/layout/vList2"/>
    <dgm:cxn modelId="{08D6BBE9-9CA8-4F3D-B124-68614D0AE19F}" srcId="{724AACD8-EE1D-4AC4-AFE9-21321CBB9CF6}" destId="{55B21029-AABC-458F-92E1-F584F78F2141}" srcOrd="2" destOrd="0" parTransId="{4EE391E5-79BA-44BE-84CE-F20461245DF5}" sibTransId="{2EC43E0C-52A5-4DAA-8B3B-D9DE8E1245C1}"/>
    <dgm:cxn modelId="{F2B4E3EF-B3DD-4769-A4AF-3E8E107E6784}" srcId="{724AACD8-EE1D-4AC4-AFE9-21321CBB9CF6}" destId="{C7B28416-1378-470C-AB97-3FBCD3575667}" srcOrd="1" destOrd="0" parTransId="{0DECE469-2B22-4AFF-8333-0E03D4850B34}" sibTransId="{FF07BBD1-261A-4524-8EC4-356AAEE4291B}"/>
    <dgm:cxn modelId="{F4FFC9F6-54BC-41D6-89D4-AC89CE938C22}" type="presOf" srcId="{55B21029-AABC-458F-92E1-F584F78F2141}" destId="{72A49002-ED83-4F56-9E51-3C5EF12528A0}" srcOrd="0" destOrd="2" presId="urn:microsoft.com/office/officeart/2005/8/layout/vList2"/>
    <dgm:cxn modelId="{C6D93EFC-CF65-4B82-88A7-AA4CF10A47CE}" type="presParOf" srcId="{330C8E60-E2DF-4113-9FED-48B2118A2D0D}" destId="{EA88ECAD-5B3A-4AF4-956D-C2D2BC62D631}" srcOrd="0" destOrd="0" presId="urn:microsoft.com/office/officeart/2005/8/layout/vList2"/>
    <dgm:cxn modelId="{6BDB8BC0-6C76-45FC-9598-0E3B0787901D}" type="presParOf" srcId="{330C8E60-E2DF-4113-9FED-48B2118A2D0D}" destId="{72A49002-ED83-4F56-9E51-3C5EF12528A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4299A6-4A71-4ED4-A508-75803806B747}"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724AACD8-EE1D-4AC4-AFE9-21321CBB9CF6}">
      <dgm:prSet/>
      <dgm:spPr/>
      <dgm:t>
        <a:bodyPr/>
        <a:lstStyle/>
        <a:p>
          <a:pPr rtl="0"/>
          <a:r>
            <a:rPr lang="en-GB" b="1" dirty="0">
              <a:latin typeface="Calibri Light" panose="020F0302020204030204"/>
            </a:rPr>
            <a:t>Brandy Logos</a:t>
          </a:r>
          <a:endParaRPr lang="en-US" dirty="0"/>
        </a:p>
      </dgm:t>
    </dgm:pt>
    <dgm:pt modelId="{14D1CAF7-F2AD-4954-B769-4589AB691BBB}" type="parTrans" cxnId="{0190FA9B-E8F2-41D6-A666-80CE00177DDE}">
      <dgm:prSet/>
      <dgm:spPr/>
      <dgm:t>
        <a:bodyPr/>
        <a:lstStyle/>
        <a:p>
          <a:endParaRPr lang="en-US"/>
        </a:p>
      </dgm:t>
    </dgm:pt>
    <dgm:pt modelId="{DE510F8B-8490-4B8F-A522-981277C0160D}" type="sibTrans" cxnId="{0190FA9B-E8F2-41D6-A666-80CE00177DDE}">
      <dgm:prSet/>
      <dgm:spPr/>
      <dgm:t>
        <a:bodyPr/>
        <a:lstStyle/>
        <a:p>
          <a:endParaRPr lang="en-US"/>
        </a:p>
      </dgm:t>
    </dgm:pt>
    <dgm:pt modelId="{386EC8A0-4879-4C70-9C92-027E79C7092E}">
      <dgm:prSet/>
      <dgm:spPr/>
      <dgm:t>
        <a:bodyPr/>
        <a:lstStyle/>
        <a:p>
          <a:pPr rtl="0"/>
          <a:r>
            <a:rPr lang="en-GB" dirty="0">
              <a:latin typeface="Calibri Light" panose="020F0302020204030204"/>
            </a:rPr>
            <a:t>Design agency</a:t>
          </a:r>
          <a:endParaRPr lang="en-US" dirty="0"/>
        </a:p>
      </dgm:t>
    </dgm:pt>
    <dgm:pt modelId="{673D8306-8AE2-493B-814B-FC195E663F91}" type="parTrans" cxnId="{626E865D-ED4E-464C-B29A-4587BEADD9A3}">
      <dgm:prSet/>
      <dgm:spPr/>
      <dgm:t>
        <a:bodyPr/>
        <a:lstStyle/>
        <a:p>
          <a:endParaRPr lang="en-US"/>
        </a:p>
      </dgm:t>
    </dgm:pt>
    <dgm:pt modelId="{C65C5B2E-8BD1-4BA8-A22E-5C22BC24B913}" type="sibTrans" cxnId="{626E865D-ED4E-464C-B29A-4587BEADD9A3}">
      <dgm:prSet/>
      <dgm:spPr/>
      <dgm:t>
        <a:bodyPr/>
        <a:lstStyle/>
        <a:p>
          <a:endParaRPr lang="en-US"/>
        </a:p>
      </dgm:t>
    </dgm:pt>
    <dgm:pt modelId="{6EDDEAE3-3508-4926-92C9-B22E4F204807}">
      <dgm:prSet phldr="0"/>
      <dgm:spPr/>
      <dgm:t>
        <a:bodyPr/>
        <a:lstStyle/>
        <a:p>
          <a:pPr rtl="0"/>
          <a:r>
            <a:rPr lang="en-GB" dirty="0">
              <a:latin typeface="Calibri Light" panose="020F0302020204030204"/>
            </a:rPr>
            <a:t>Based in New Jearsey</a:t>
          </a:r>
        </a:p>
      </dgm:t>
    </dgm:pt>
    <dgm:pt modelId="{3E3D6518-D351-499B-83E0-DCC36F1742FB}" type="parTrans" cxnId="{D2AF0087-EBE1-4838-8951-56E26171C4B2}">
      <dgm:prSet/>
      <dgm:spPr/>
    </dgm:pt>
    <dgm:pt modelId="{66E34E78-748D-4146-A989-4C41AD7FE84A}" type="sibTrans" cxnId="{D2AF0087-EBE1-4838-8951-56E26171C4B2}">
      <dgm:prSet/>
      <dgm:spPr/>
    </dgm:pt>
    <dgm:pt modelId="{640CFB76-A7A7-421B-A3CA-0601BE5F2BDC}">
      <dgm:prSet phldr="0"/>
      <dgm:spPr/>
      <dgm:t>
        <a:bodyPr/>
        <a:lstStyle/>
        <a:p>
          <a:pPr rtl="0"/>
          <a:r>
            <a:rPr lang="en-GB" dirty="0">
              <a:latin typeface="Calibri Light" panose="020F0302020204030204"/>
            </a:rPr>
            <a:t>5 year old business</a:t>
          </a:r>
        </a:p>
      </dgm:t>
    </dgm:pt>
    <dgm:pt modelId="{35A48BE3-E224-4EDE-BBDB-E6A3A0011D8A}" type="parTrans" cxnId="{81179D8F-51D3-409C-B900-111AD3570F8F}">
      <dgm:prSet/>
      <dgm:spPr/>
    </dgm:pt>
    <dgm:pt modelId="{7FC29F04-DF49-4246-9AA8-112CB10B77BA}" type="sibTrans" cxnId="{81179D8F-51D3-409C-B900-111AD3570F8F}">
      <dgm:prSet/>
      <dgm:spPr/>
    </dgm:pt>
    <dgm:pt modelId="{4AEEEA0D-BE5C-45BE-9876-BA2EEAA1F7F6}">
      <dgm:prSet phldr="0"/>
      <dgm:spPr/>
      <dgm:t>
        <a:bodyPr/>
        <a:lstStyle/>
        <a:p>
          <a:r>
            <a:rPr lang="en-GB" dirty="0">
              <a:latin typeface="Calibri Light" panose="020F0302020204030204"/>
            </a:rPr>
            <a:t>Single owner</a:t>
          </a:r>
          <a:endParaRPr lang="en-US" dirty="0"/>
        </a:p>
      </dgm:t>
    </dgm:pt>
    <dgm:pt modelId="{C0161D8E-6880-4015-AB3B-EC9147B13F50}" type="parTrans" cxnId="{BFD1D8AB-968D-4C26-BD7D-002B4D5BF373}">
      <dgm:prSet/>
      <dgm:spPr/>
    </dgm:pt>
    <dgm:pt modelId="{A697CDC3-90E9-48FD-AF01-C6CBDF507776}" type="sibTrans" cxnId="{BFD1D8AB-968D-4C26-BD7D-002B4D5BF373}">
      <dgm:prSet/>
      <dgm:spPr/>
    </dgm:pt>
    <dgm:pt modelId="{131AAA2F-48B3-45F4-916A-71C0FE87AD2D}">
      <dgm:prSet phldr="0"/>
      <dgm:spPr/>
      <dgm:t>
        <a:bodyPr/>
        <a:lstStyle/>
        <a:p>
          <a:pPr rtl="0"/>
          <a:r>
            <a:rPr lang="en-GB" dirty="0">
              <a:latin typeface="Calibri Light" panose="020F0302020204030204"/>
            </a:rPr>
            <a:t>Mostly corporate clients</a:t>
          </a:r>
        </a:p>
      </dgm:t>
    </dgm:pt>
    <dgm:pt modelId="{38D7C663-0C4C-48D9-BF73-7CBD463D28D6}" type="parTrans" cxnId="{01CAE715-2DCD-4C08-B1A3-1CE66B7E7A58}">
      <dgm:prSet/>
      <dgm:spPr/>
    </dgm:pt>
    <dgm:pt modelId="{C1D4362E-9B72-42DD-A3CE-6DD5A3FE1319}" type="sibTrans" cxnId="{01CAE715-2DCD-4C08-B1A3-1CE66B7E7A58}">
      <dgm:prSet/>
      <dgm:spPr/>
    </dgm:pt>
    <dgm:pt modelId="{6DFDD624-109C-4916-B522-B1646CD93EEE}">
      <dgm:prSet phldr="0"/>
      <dgm:spPr/>
      <dgm:t>
        <a:bodyPr/>
        <a:lstStyle/>
        <a:p>
          <a:pPr rtl="0"/>
          <a:r>
            <a:rPr lang="en-GB" dirty="0">
              <a:latin typeface="Calibri Light" panose="020F0302020204030204"/>
            </a:rPr>
            <a:t>Good web presence</a:t>
          </a:r>
        </a:p>
      </dgm:t>
    </dgm:pt>
    <dgm:pt modelId="{40E5C358-EFD5-40D1-82E8-D1ECD22EDC99}" type="parTrans" cxnId="{63B9AF62-0952-4060-98A2-EBFEF73753CE}">
      <dgm:prSet/>
      <dgm:spPr/>
    </dgm:pt>
    <dgm:pt modelId="{E0C186F4-3595-449F-B92D-7DA618DD4C33}" type="sibTrans" cxnId="{63B9AF62-0952-4060-98A2-EBFEF73753CE}">
      <dgm:prSet/>
      <dgm:spPr/>
    </dgm:pt>
    <dgm:pt modelId="{C80599FF-11D6-40DA-A508-0C76E7126F94}" type="pres">
      <dgm:prSet presAssocID="{644299A6-4A71-4ED4-A508-75803806B747}" presName="linear" presStyleCnt="0">
        <dgm:presLayoutVars>
          <dgm:animLvl val="lvl"/>
          <dgm:resizeHandles val="exact"/>
        </dgm:presLayoutVars>
      </dgm:prSet>
      <dgm:spPr/>
    </dgm:pt>
    <dgm:pt modelId="{D9B4399D-AE1C-4A31-81F8-034687545ECB}" type="pres">
      <dgm:prSet presAssocID="{724AACD8-EE1D-4AC4-AFE9-21321CBB9CF6}" presName="parentText" presStyleLbl="node1" presStyleIdx="0" presStyleCnt="1">
        <dgm:presLayoutVars>
          <dgm:chMax val="0"/>
          <dgm:bulletEnabled val="1"/>
        </dgm:presLayoutVars>
      </dgm:prSet>
      <dgm:spPr/>
    </dgm:pt>
    <dgm:pt modelId="{EA1B901A-7204-4FFC-A7B0-E438A19198A4}" type="pres">
      <dgm:prSet presAssocID="{724AACD8-EE1D-4AC4-AFE9-21321CBB9CF6}" presName="childText" presStyleLbl="revTx" presStyleIdx="0" presStyleCnt="1">
        <dgm:presLayoutVars>
          <dgm:bulletEnabled val="1"/>
        </dgm:presLayoutVars>
      </dgm:prSet>
      <dgm:spPr/>
    </dgm:pt>
  </dgm:ptLst>
  <dgm:cxnLst>
    <dgm:cxn modelId="{4D547B0F-E555-4C13-AD28-64506A37B417}" type="presOf" srcId="{386EC8A0-4879-4C70-9C92-027E79C7092E}" destId="{EA1B901A-7204-4FFC-A7B0-E438A19198A4}" srcOrd="0" destOrd="0" presId="urn:microsoft.com/office/officeart/2005/8/layout/vList2"/>
    <dgm:cxn modelId="{01CAE715-2DCD-4C08-B1A3-1CE66B7E7A58}" srcId="{724AACD8-EE1D-4AC4-AFE9-21321CBB9CF6}" destId="{131AAA2F-48B3-45F4-916A-71C0FE87AD2D}" srcOrd="4" destOrd="0" parTransId="{38D7C663-0C4C-48D9-BF73-7CBD463D28D6}" sibTransId="{C1D4362E-9B72-42DD-A3CE-6DD5A3FE1319}"/>
    <dgm:cxn modelId="{3C710A1C-E89F-4A17-B24E-1D85D49239D7}" type="presOf" srcId="{6DFDD624-109C-4916-B522-B1646CD93EEE}" destId="{EA1B901A-7204-4FFC-A7B0-E438A19198A4}" srcOrd="0" destOrd="5" presId="urn:microsoft.com/office/officeart/2005/8/layout/vList2"/>
    <dgm:cxn modelId="{626E865D-ED4E-464C-B29A-4587BEADD9A3}" srcId="{724AACD8-EE1D-4AC4-AFE9-21321CBB9CF6}" destId="{386EC8A0-4879-4C70-9C92-027E79C7092E}" srcOrd="0" destOrd="0" parTransId="{673D8306-8AE2-493B-814B-FC195E663F91}" sibTransId="{C65C5B2E-8BD1-4BA8-A22E-5C22BC24B913}"/>
    <dgm:cxn modelId="{63B9AF62-0952-4060-98A2-EBFEF73753CE}" srcId="{724AACD8-EE1D-4AC4-AFE9-21321CBB9CF6}" destId="{6DFDD624-109C-4916-B522-B1646CD93EEE}" srcOrd="5" destOrd="0" parTransId="{40E5C358-EFD5-40D1-82E8-D1ECD22EDC99}" sibTransId="{E0C186F4-3595-449F-B92D-7DA618DD4C33}"/>
    <dgm:cxn modelId="{EA204A64-A9AC-4AB0-A7AD-52632CC3FB4D}" type="presOf" srcId="{640CFB76-A7A7-421B-A3CA-0601BE5F2BDC}" destId="{EA1B901A-7204-4FFC-A7B0-E438A19198A4}" srcOrd="0" destOrd="2" presId="urn:microsoft.com/office/officeart/2005/8/layout/vList2"/>
    <dgm:cxn modelId="{3290225A-80D3-4FCC-811C-531C1448790B}" type="presOf" srcId="{6EDDEAE3-3508-4926-92C9-B22E4F204807}" destId="{EA1B901A-7204-4FFC-A7B0-E438A19198A4}" srcOrd="0" destOrd="1" presId="urn:microsoft.com/office/officeart/2005/8/layout/vList2"/>
    <dgm:cxn modelId="{D2AF0087-EBE1-4838-8951-56E26171C4B2}" srcId="{724AACD8-EE1D-4AC4-AFE9-21321CBB9CF6}" destId="{6EDDEAE3-3508-4926-92C9-B22E4F204807}" srcOrd="1" destOrd="0" parTransId="{3E3D6518-D351-499B-83E0-DCC36F1742FB}" sibTransId="{66E34E78-748D-4146-A989-4C41AD7FE84A}"/>
    <dgm:cxn modelId="{81179D8F-51D3-409C-B900-111AD3570F8F}" srcId="{724AACD8-EE1D-4AC4-AFE9-21321CBB9CF6}" destId="{640CFB76-A7A7-421B-A3CA-0601BE5F2BDC}" srcOrd="2" destOrd="0" parTransId="{35A48BE3-E224-4EDE-BBDB-E6A3A0011D8A}" sibTransId="{7FC29F04-DF49-4246-9AA8-112CB10B77BA}"/>
    <dgm:cxn modelId="{0190FA9B-E8F2-41D6-A666-80CE00177DDE}" srcId="{644299A6-4A71-4ED4-A508-75803806B747}" destId="{724AACD8-EE1D-4AC4-AFE9-21321CBB9CF6}" srcOrd="0" destOrd="0" parTransId="{14D1CAF7-F2AD-4954-B769-4589AB691BBB}" sibTransId="{DE510F8B-8490-4B8F-A522-981277C0160D}"/>
    <dgm:cxn modelId="{BFD1D8AB-968D-4C26-BD7D-002B4D5BF373}" srcId="{724AACD8-EE1D-4AC4-AFE9-21321CBB9CF6}" destId="{4AEEEA0D-BE5C-45BE-9876-BA2EEAA1F7F6}" srcOrd="3" destOrd="0" parTransId="{C0161D8E-6880-4015-AB3B-EC9147B13F50}" sibTransId="{A697CDC3-90E9-48FD-AF01-C6CBDF507776}"/>
    <dgm:cxn modelId="{17A068B2-B827-4DD9-A15E-B8BB42B7871A}" type="presOf" srcId="{644299A6-4A71-4ED4-A508-75803806B747}" destId="{C80599FF-11D6-40DA-A508-0C76E7126F94}" srcOrd="0" destOrd="0" presId="urn:microsoft.com/office/officeart/2005/8/layout/vList2"/>
    <dgm:cxn modelId="{310542E9-9FEF-4984-97D2-CCC7ECD48869}" type="presOf" srcId="{131AAA2F-48B3-45F4-916A-71C0FE87AD2D}" destId="{EA1B901A-7204-4FFC-A7B0-E438A19198A4}" srcOrd="0" destOrd="4" presId="urn:microsoft.com/office/officeart/2005/8/layout/vList2"/>
    <dgm:cxn modelId="{E8B601ED-8334-4C01-9284-19E10879C576}" type="presOf" srcId="{4AEEEA0D-BE5C-45BE-9876-BA2EEAA1F7F6}" destId="{EA1B901A-7204-4FFC-A7B0-E438A19198A4}" srcOrd="0" destOrd="3" presId="urn:microsoft.com/office/officeart/2005/8/layout/vList2"/>
    <dgm:cxn modelId="{ED8F5DF6-67EF-46F2-82BB-507B384F82C3}" type="presOf" srcId="{724AACD8-EE1D-4AC4-AFE9-21321CBB9CF6}" destId="{D9B4399D-AE1C-4A31-81F8-034687545ECB}" srcOrd="0" destOrd="0" presId="urn:microsoft.com/office/officeart/2005/8/layout/vList2"/>
    <dgm:cxn modelId="{1047AF2A-97E3-4B78-A1F0-0CE37BF3DE21}" type="presParOf" srcId="{C80599FF-11D6-40DA-A508-0C76E7126F94}" destId="{D9B4399D-AE1C-4A31-81F8-034687545ECB}" srcOrd="0" destOrd="0" presId="urn:microsoft.com/office/officeart/2005/8/layout/vList2"/>
    <dgm:cxn modelId="{0909D3D5-0A5F-4B0C-9854-036A8BB4E110}" type="presParOf" srcId="{C80599FF-11D6-40DA-A508-0C76E7126F94}" destId="{EA1B901A-7204-4FFC-A7B0-E438A19198A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8ECAD-5B3A-4AF4-956D-C2D2BC62D631}">
      <dsp:nvSpPr>
        <dsp:cNvPr id="0" name=""/>
        <dsp:cNvSpPr/>
      </dsp:nvSpPr>
      <dsp:spPr>
        <a:xfrm>
          <a:off x="0" y="23412"/>
          <a:ext cx="8953151" cy="1415114"/>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l" defTabSz="2622550">
            <a:lnSpc>
              <a:spcPct val="90000"/>
            </a:lnSpc>
            <a:spcBef>
              <a:spcPct val="0"/>
            </a:spcBef>
            <a:spcAft>
              <a:spcPct val="35000"/>
            </a:spcAft>
            <a:buNone/>
          </a:pPr>
          <a:r>
            <a:rPr lang="en-GB" sz="5900" b="1" kern="1200" dirty="0">
              <a:latin typeface="Calibri Light" panose="020F0302020204030204"/>
            </a:rPr>
            <a:t>Sunshine</a:t>
          </a:r>
          <a:r>
            <a:rPr lang="en-GB" sz="5900" b="1" kern="1200" dirty="0"/>
            <a:t> Spa </a:t>
          </a:r>
          <a:endParaRPr lang="en-US" sz="5900" kern="1200" dirty="0"/>
        </a:p>
      </dsp:txBody>
      <dsp:txXfrm>
        <a:off x="69080" y="92492"/>
        <a:ext cx="8814991" cy="1276954"/>
      </dsp:txXfrm>
    </dsp:sp>
    <dsp:sp modelId="{72A49002-ED83-4F56-9E51-3C5EF12528A0}">
      <dsp:nvSpPr>
        <dsp:cNvPr id="0" name=""/>
        <dsp:cNvSpPr/>
      </dsp:nvSpPr>
      <dsp:spPr>
        <a:xfrm>
          <a:off x="0" y="1438527"/>
          <a:ext cx="8953151" cy="4030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263" tIns="74930" rIns="419608" bIns="74930" numCol="1" spcCol="1270" anchor="t" anchorCtr="0">
          <a:noAutofit/>
        </a:bodyPr>
        <a:lstStyle/>
        <a:p>
          <a:pPr marL="285750" lvl="1" indent="-285750" algn="l" defTabSz="2044700" rtl="0">
            <a:lnSpc>
              <a:spcPct val="90000"/>
            </a:lnSpc>
            <a:spcBef>
              <a:spcPct val="0"/>
            </a:spcBef>
            <a:spcAft>
              <a:spcPct val="20000"/>
            </a:spcAft>
            <a:buChar char="•"/>
          </a:pPr>
          <a:r>
            <a:rPr lang="en-GB" sz="4600" kern="1200" dirty="0">
              <a:latin typeface="Calibri Light" panose="020F0302020204030204"/>
            </a:rPr>
            <a:t>Located in East Village</a:t>
          </a:r>
          <a:endParaRPr lang="en-US" sz="4600" kern="1200" dirty="0">
            <a:latin typeface="Calibri Light" panose="020F0302020204030204"/>
          </a:endParaRPr>
        </a:p>
        <a:p>
          <a:pPr marL="285750" lvl="1" indent="-285750" algn="l" defTabSz="2044700" rtl="0">
            <a:lnSpc>
              <a:spcPct val="90000"/>
            </a:lnSpc>
            <a:spcBef>
              <a:spcPct val="0"/>
            </a:spcBef>
            <a:spcAft>
              <a:spcPct val="20000"/>
            </a:spcAft>
            <a:buChar char="•"/>
          </a:pPr>
          <a:r>
            <a:rPr lang="en-GB" sz="4600" kern="1200" dirty="0">
              <a:latin typeface="Calibri Light" panose="020F0302020204030204"/>
            </a:rPr>
            <a:t>Open from</a:t>
          </a:r>
          <a:r>
            <a:rPr lang="en-GB" sz="4600" kern="1200" dirty="0"/>
            <a:t> </a:t>
          </a:r>
          <a:r>
            <a:rPr lang="en-GB" sz="4600" kern="1200" dirty="0">
              <a:latin typeface="Calibri Light" panose="020F0302020204030204"/>
            </a:rPr>
            <a:t>5PM to 2AM</a:t>
          </a:r>
          <a:endParaRPr lang="en-GB" sz="4600" kern="1200" dirty="0"/>
        </a:p>
        <a:p>
          <a:pPr marL="285750" lvl="1" indent="-285750" algn="l" defTabSz="2044700" rtl="0">
            <a:lnSpc>
              <a:spcPct val="90000"/>
            </a:lnSpc>
            <a:spcBef>
              <a:spcPct val="0"/>
            </a:spcBef>
            <a:spcAft>
              <a:spcPct val="20000"/>
            </a:spcAft>
            <a:buChar char="•"/>
          </a:pPr>
          <a:r>
            <a:rPr lang="en-GB" sz="4600" kern="1200" dirty="0">
              <a:latin typeface="Calibri Light" panose="020F0302020204030204"/>
            </a:rPr>
            <a:t>No</a:t>
          </a:r>
          <a:r>
            <a:rPr lang="en-GB" sz="4600" kern="1200" dirty="0"/>
            <a:t> </a:t>
          </a:r>
          <a:r>
            <a:rPr lang="en-GB" sz="4600" kern="1200" dirty="0">
              <a:latin typeface="Calibri Light" panose="020F0302020204030204"/>
            </a:rPr>
            <a:t>internet site</a:t>
          </a:r>
          <a:endParaRPr lang="en-US" sz="4600" kern="1200" dirty="0"/>
        </a:p>
        <a:p>
          <a:pPr marL="285750" lvl="1" indent="-285750" algn="l" defTabSz="2044700" rtl="0">
            <a:lnSpc>
              <a:spcPct val="90000"/>
            </a:lnSpc>
            <a:spcBef>
              <a:spcPct val="0"/>
            </a:spcBef>
            <a:spcAft>
              <a:spcPct val="20000"/>
            </a:spcAft>
            <a:buChar char="•"/>
          </a:pPr>
          <a:r>
            <a:rPr lang="en-GB" sz="4600" kern="1200" dirty="0">
              <a:latin typeface="Calibri Light" panose="020F0302020204030204"/>
            </a:rPr>
            <a:t>No social media accounts</a:t>
          </a:r>
        </a:p>
        <a:p>
          <a:pPr marL="285750" lvl="1" indent="-285750" algn="l" defTabSz="2044700" rtl="0">
            <a:lnSpc>
              <a:spcPct val="90000"/>
            </a:lnSpc>
            <a:spcBef>
              <a:spcPct val="0"/>
            </a:spcBef>
            <a:spcAft>
              <a:spcPct val="20000"/>
            </a:spcAft>
            <a:buChar char="•"/>
          </a:pPr>
          <a:r>
            <a:rPr lang="en-GB" sz="4600" kern="1200" dirty="0">
              <a:latin typeface="Calibri Light" panose="020F0302020204030204"/>
            </a:rPr>
            <a:t>3 Yelp reviews</a:t>
          </a:r>
          <a:endParaRPr lang="en-GB" sz="4600" kern="1200" dirty="0"/>
        </a:p>
      </dsp:txBody>
      <dsp:txXfrm>
        <a:off x="0" y="1438527"/>
        <a:ext cx="8953151" cy="40302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B4399D-AE1C-4A31-81F8-034687545ECB}">
      <dsp:nvSpPr>
        <dsp:cNvPr id="0" name=""/>
        <dsp:cNvSpPr/>
      </dsp:nvSpPr>
      <dsp:spPr>
        <a:xfrm>
          <a:off x="0" y="75882"/>
          <a:ext cx="8953151" cy="122323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rtl="0">
            <a:lnSpc>
              <a:spcPct val="90000"/>
            </a:lnSpc>
            <a:spcBef>
              <a:spcPct val="0"/>
            </a:spcBef>
            <a:spcAft>
              <a:spcPct val="35000"/>
            </a:spcAft>
            <a:buNone/>
          </a:pPr>
          <a:r>
            <a:rPr lang="en-GB" sz="5100" b="1" kern="1200" dirty="0">
              <a:latin typeface="Calibri Light" panose="020F0302020204030204"/>
            </a:rPr>
            <a:t>Brandy Logos</a:t>
          </a:r>
          <a:endParaRPr lang="en-US" sz="5100" kern="1200" dirty="0"/>
        </a:p>
      </dsp:txBody>
      <dsp:txXfrm>
        <a:off x="59713" y="135595"/>
        <a:ext cx="8833725" cy="1103809"/>
      </dsp:txXfrm>
    </dsp:sp>
    <dsp:sp modelId="{EA1B901A-7204-4FFC-A7B0-E438A19198A4}">
      <dsp:nvSpPr>
        <dsp:cNvPr id="0" name=""/>
        <dsp:cNvSpPr/>
      </dsp:nvSpPr>
      <dsp:spPr>
        <a:xfrm>
          <a:off x="0" y="1299117"/>
          <a:ext cx="8953151" cy="4117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263" tIns="64770" rIns="362712" bIns="64770" numCol="1" spcCol="1270" anchor="t" anchorCtr="0">
          <a:noAutofit/>
        </a:bodyPr>
        <a:lstStyle/>
        <a:p>
          <a:pPr marL="285750" lvl="1" indent="-285750" algn="l" defTabSz="1778000" rtl="0">
            <a:lnSpc>
              <a:spcPct val="90000"/>
            </a:lnSpc>
            <a:spcBef>
              <a:spcPct val="0"/>
            </a:spcBef>
            <a:spcAft>
              <a:spcPct val="20000"/>
            </a:spcAft>
            <a:buChar char="•"/>
          </a:pPr>
          <a:r>
            <a:rPr lang="en-GB" sz="4000" kern="1200" dirty="0">
              <a:latin typeface="Calibri Light" panose="020F0302020204030204"/>
            </a:rPr>
            <a:t>Design agency</a:t>
          </a:r>
          <a:endParaRPr lang="en-US" sz="4000" kern="1200" dirty="0"/>
        </a:p>
        <a:p>
          <a:pPr marL="285750" lvl="1" indent="-285750" algn="l" defTabSz="1778000" rtl="0">
            <a:lnSpc>
              <a:spcPct val="90000"/>
            </a:lnSpc>
            <a:spcBef>
              <a:spcPct val="0"/>
            </a:spcBef>
            <a:spcAft>
              <a:spcPct val="20000"/>
            </a:spcAft>
            <a:buChar char="•"/>
          </a:pPr>
          <a:r>
            <a:rPr lang="en-GB" sz="4000" kern="1200" dirty="0">
              <a:latin typeface="Calibri Light" panose="020F0302020204030204"/>
            </a:rPr>
            <a:t>Based in New Jearsey</a:t>
          </a:r>
        </a:p>
        <a:p>
          <a:pPr marL="285750" lvl="1" indent="-285750" algn="l" defTabSz="1778000" rtl="0">
            <a:lnSpc>
              <a:spcPct val="90000"/>
            </a:lnSpc>
            <a:spcBef>
              <a:spcPct val="0"/>
            </a:spcBef>
            <a:spcAft>
              <a:spcPct val="20000"/>
            </a:spcAft>
            <a:buChar char="•"/>
          </a:pPr>
          <a:r>
            <a:rPr lang="en-GB" sz="4000" kern="1200" dirty="0">
              <a:latin typeface="Calibri Light" panose="020F0302020204030204"/>
            </a:rPr>
            <a:t>5 year old business</a:t>
          </a:r>
        </a:p>
        <a:p>
          <a:pPr marL="285750" lvl="1" indent="-285750" algn="l" defTabSz="1778000">
            <a:lnSpc>
              <a:spcPct val="90000"/>
            </a:lnSpc>
            <a:spcBef>
              <a:spcPct val="0"/>
            </a:spcBef>
            <a:spcAft>
              <a:spcPct val="20000"/>
            </a:spcAft>
            <a:buChar char="•"/>
          </a:pPr>
          <a:r>
            <a:rPr lang="en-GB" sz="4000" kern="1200" dirty="0">
              <a:latin typeface="Calibri Light" panose="020F0302020204030204"/>
            </a:rPr>
            <a:t>Single owner</a:t>
          </a:r>
          <a:endParaRPr lang="en-US" sz="4000" kern="1200" dirty="0"/>
        </a:p>
        <a:p>
          <a:pPr marL="285750" lvl="1" indent="-285750" algn="l" defTabSz="1778000" rtl="0">
            <a:lnSpc>
              <a:spcPct val="90000"/>
            </a:lnSpc>
            <a:spcBef>
              <a:spcPct val="0"/>
            </a:spcBef>
            <a:spcAft>
              <a:spcPct val="20000"/>
            </a:spcAft>
            <a:buChar char="•"/>
          </a:pPr>
          <a:r>
            <a:rPr lang="en-GB" sz="4000" kern="1200" dirty="0">
              <a:latin typeface="Calibri Light" panose="020F0302020204030204"/>
            </a:rPr>
            <a:t>Mostly corporate clients</a:t>
          </a:r>
        </a:p>
        <a:p>
          <a:pPr marL="285750" lvl="1" indent="-285750" algn="l" defTabSz="1778000" rtl="0">
            <a:lnSpc>
              <a:spcPct val="90000"/>
            </a:lnSpc>
            <a:spcBef>
              <a:spcPct val="0"/>
            </a:spcBef>
            <a:spcAft>
              <a:spcPct val="20000"/>
            </a:spcAft>
            <a:buChar char="•"/>
          </a:pPr>
          <a:r>
            <a:rPr lang="en-GB" sz="4000" kern="1200" dirty="0">
              <a:latin typeface="Calibri Light" panose="020F0302020204030204"/>
            </a:rPr>
            <a:t>Good web presence</a:t>
          </a:r>
        </a:p>
      </dsp:txBody>
      <dsp:txXfrm>
        <a:off x="0" y="1299117"/>
        <a:ext cx="8953151" cy="411722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61AEE4-8652-4D25-9D23-F62A0C500898}" type="datetimeFigureOut">
              <a:rPr lang="en-GB" smtClean="0"/>
              <a:t>01/02/2022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4B41DE-1533-4BEC-AB11-146DC9029894}" type="slidenum">
              <a:rPr lang="en-GB" smtClean="0"/>
              <a:t>‹#›</a:t>
            </a:fld>
            <a:endParaRPr lang="en-GB"/>
          </a:p>
        </p:txBody>
      </p:sp>
    </p:spTree>
    <p:extLst>
      <p:ext uri="{BB962C8B-B14F-4D97-AF65-F5344CB8AC3E}">
        <p14:creationId xmlns:p14="http://schemas.microsoft.com/office/powerpoint/2010/main" val="506375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5400" b="1" u="sng" dirty="0"/>
          </a:p>
          <a:p>
            <a:r>
              <a:rPr lang="en-GB" sz="5400" dirty="0">
                <a:cs typeface="Calibri" panose="020F0502020204030204"/>
              </a:rPr>
              <a:t>(pause: 2)</a:t>
            </a:r>
          </a:p>
          <a:p>
            <a:endParaRPr lang="en-GB" sz="5400" dirty="0">
              <a:cs typeface="Calibri" panose="020F0502020204030204"/>
            </a:endParaRPr>
          </a:p>
          <a:p>
            <a:r>
              <a:rPr lang="en-GB" sz="5400" dirty="0">
                <a:cs typeface="Calibri" panose="020F0502020204030204"/>
              </a:rPr>
              <a:t>Welcome to our corporate Anti Money Laundry training session. This video is part of your mandatory employee onboarding.</a:t>
            </a:r>
          </a:p>
          <a:p>
            <a:pPr>
              <a:lnSpc>
                <a:spcPct val="90000"/>
              </a:lnSpc>
              <a:spcBef>
                <a:spcPts val="300"/>
              </a:spcBef>
              <a:spcAft>
                <a:spcPts val="150"/>
              </a:spcAft>
            </a:pPr>
            <a:endParaRPr lang="en-US" dirty="0"/>
          </a:p>
          <a:p>
            <a:pPr>
              <a:lnSpc>
                <a:spcPct val="90000"/>
              </a:lnSpc>
              <a:spcBef>
                <a:spcPts val="300"/>
              </a:spcBef>
              <a:spcAft>
                <a:spcPts val="150"/>
              </a:spcAft>
            </a:pPr>
            <a:r>
              <a:rPr lang="en-US" dirty="0"/>
              <a:t>Our company is required by the regulatory framework to put in place checks to prevent the facilitation of movement of illegal transactions. </a:t>
            </a:r>
          </a:p>
          <a:p>
            <a:pPr>
              <a:lnSpc>
                <a:spcPct val="90000"/>
              </a:lnSpc>
              <a:spcBef>
                <a:spcPts val="300"/>
              </a:spcBef>
              <a:spcAft>
                <a:spcPts val="150"/>
              </a:spcAft>
            </a:pPr>
            <a:endParaRPr lang="en-US" dirty="0"/>
          </a:p>
          <a:p>
            <a:pPr>
              <a:lnSpc>
                <a:spcPct val="90000"/>
              </a:lnSpc>
              <a:spcBef>
                <a:spcPts val="300"/>
              </a:spcBef>
              <a:spcAft>
                <a:spcPts val="150"/>
              </a:spcAft>
            </a:pPr>
            <a:r>
              <a:rPr lang="en-US" dirty="0"/>
              <a:t>All employees must familiarize themselves with the process of money laundering, which the criminal businesses use to disguise the true origin and ownership of illegal cash.</a:t>
            </a:r>
            <a:endParaRPr lang="en-US" dirty="0">
              <a:cs typeface="Calibri"/>
            </a:endParaRPr>
          </a:p>
          <a:p>
            <a:pPr>
              <a:lnSpc>
                <a:spcPct val="90000"/>
              </a:lnSpc>
              <a:spcBef>
                <a:spcPts val="300"/>
              </a:spcBef>
              <a:spcAft>
                <a:spcPts val="150"/>
              </a:spcAft>
            </a:pPr>
            <a:endParaRPr lang="en-US" dirty="0"/>
          </a:p>
          <a:p>
            <a:endParaRPr lang="en-GB" sz="5400" b="1" u="sng" dirty="0">
              <a:cs typeface="Calibri" panose="020F0502020204030204"/>
            </a:endParaRPr>
          </a:p>
        </p:txBody>
      </p:sp>
      <p:sp>
        <p:nvSpPr>
          <p:cNvPr id="4" name="Slide Number Placeholder 3"/>
          <p:cNvSpPr>
            <a:spLocks noGrp="1"/>
          </p:cNvSpPr>
          <p:nvPr>
            <p:ph type="sldNum" sz="quarter" idx="10"/>
          </p:nvPr>
        </p:nvSpPr>
        <p:spPr/>
        <p:txBody>
          <a:bodyPr/>
          <a:lstStyle/>
          <a:p>
            <a:fld id="{176CCC25-78B5-4EAE-B720-38C7A2B81161}" type="slidenum">
              <a:rPr lang="en-GB" smtClean="0"/>
              <a:pPr/>
              <a:t>1</a:t>
            </a:fld>
            <a:endParaRPr lang="en-GB" dirty="0"/>
          </a:p>
        </p:txBody>
      </p:sp>
    </p:spTree>
    <p:extLst>
      <p:ext uri="{BB962C8B-B14F-4D97-AF65-F5344CB8AC3E}">
        <p14:creationId xmlns:p14="http://schemas.microsoft.com/office/powerpoint/2010/main" val="3182562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the following section, you will need to review some </a:t>
            </a:r>
            <a:r>
              <a:rPr lang="en-US" dirty="0"/>
              <a:t>client profiles </a:t>
            </a:r>
            <a:r>
              <a:rPr lang="en-US" dirty="0">
                <a:cs typeface="Calibri"/>
              </a:rPr>
              <a:t>and determine their risk. </a:t>
            </a:r>
            <a:r>
              <a:rPr lang="en-US" dirty="0"/>
              <a:t>Would you classify them as high, medium or low risk? </a:t>
            </a:r>
          </a:p>
          <a:p>
            <a:endParaRPr lang="en-US" dirty="0">
              <a:cs typeface="Calibri"/>
            </a:endParaRPr>
          </a:p>
          <a:p>
            <a:r>
              <a:rPr lang="en-US" dirty="0">
                <a:cs typeface="Calibri"/>
              </a:rPr>
              <a:t>You will have 3 seconds for each scenario.</a:t>
            </a:r>
          </a:p>
        </p:txBody>
      </p:sp>
      <p:sp>
        <p:nvSpPr>
          <p:cNvPr id="4" name="Slide Number Placeholder 3"/>
          <p:cNvSpPr>
            <a:spLocks noGrp="1"/>
          </p:cNvSpPr>
          <p:nvPr>
            <p:ph type="sldNum" sz="quarter" idx="5"/>
          </p:nvPr>
        </p:nvSpPr>
        <p:spPr/>
        <p:txBody>
          <a:bodyPr/>
          <a:lstStyle/>
          <a:p>
            <a:fld id="{AD4B41DE-1533-4BEC-AB11-146DC9029894}" type="slidenum">
              <a:rPr lang="en-GB" smtClean="0"/>
              <a:t>10</a:t>
            </a:fld>
            <a:endParaRPr lang="en-GB"/>
          </a:p>
        </p:txBody>
      </p:sp>
    </p:spTree>
    <p:extLst>
      <p:ext uri="{BB962C8B-B14F-4D97-AF65-F5344CB8AC3E}">
        <p14:creationId xmlns:p14="http://schemas.microsoft.com/office/powerpoint/2010/main" val="3137136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85800">
              <a:defRPr/>
            </a:pPr>
            <a:r>
              <a:rPr lang="en-GB" dirty="0"/>
              <a:t>Consider this client profile.</a:t>
            </a:r>
            <a:endParaRPr lang="en-US" dirty="0">
              <a:cs typeface="Calibri"/>
            </a:endParaRPr>
          </a:p>
          <a:p>
            <a:pPr defTabSz="685800">
              <a:defRPr/>
            </a:pPr>
            <a:endParaRPr lang="en-GB" dirty="0">
              <a:cs typeface="Calibri"/>
            </a:endParaRPr>
          </a:p>
          <a:p>
            <a:pPr defTabSz="685800">
              <a:defRPr/>
            </a:pPr>
            <a:r>
              <a:rPr lang="en-GB" dirty="0">
                <a:cs typeface="Calibri"/>
              </a:rPr>
              <a:t>A massage </a:t>
            </a:r>
            <a:r>
              <a:rPr lang="en-GB" dirty="0"/>
              <a:t>parlour is </a:t>
            </a:r>
            <a:r>
              <a:rPr lang="en-GB" dirty="0">
                <a:cs typeface="Calibri"/>
              </a:rPr>
              <a:t>located in the East Village neighbourhood of New York, mostly dealing with cash. They are open during the week days from 5PM to 2AM, and do not have any visible internet presence. No web site, no social media accounts. While researching the vicinity, you discover several news articles about arrests from </a:t>
            </a:r>
            <a:r>
              <a:rPr lang="en-GB" dirty="0"/>
              <a:t>raids on prostitution rings run from ‘massage parlours’, but the client you are onboarding was not named in any reports.</a:t>
            </a:r>
            <a:endParaRPr lang="en-GB" dirty="0">
              <a:cs typeface="Calibri"/>
            </a:endParaRPr>
          </a:p>
          <a:p>
            <a:pPr defTabSz="685800">
              <a:defRPr/>
            </a:pPr>
            <a:endParaRPr lang="en-GB" dirty="0">
              <a:cs typeface="Calibri"/>
            </a:endParaRPr>
          </a:p>
          <a:p>
            <a:pPr defTabSz="685800">
              <a:defRPr/>
            </a:pPr>
            <a:r>
              <a:rPr lang="en-GB" dirty="0"/>
              <a:t>Would </a:t>
            </a:r>
            <a:r>
              <a:rPr lang="en-GB" baseline="0" dirty="0"/>
              <a:t>you classify them as high, medium or low risk? Why</a:t>
            </a:r>
            <a:r>
              <a:rPr lang="en-GB" dirty="0"/>
              <a:t>? You have 3 seconds.</a:t>
            </a:r>
            <a:endParaRPr lang="en-GB" baseline="0" dirty="0">
              <a:cs typeface="Calibri"/>
            </a:endParaRPr>
          </a:p>
          <a:p>
            <a:endParaRPr lang="en-GB" baseline="0" dirty="0">
              <a:cs typeface="Calibri"/>
            </a:endParaRPr>
          </a:p>
          <a:p>
            <a:r>
              <a:rPr lang="en-GB" dirty="0">
                <a:cs typeface="Calibri"/>
              </a:rPr>
              <a:t>(pause: 3)</a:t>
            </a:r>
          </a:p>
          <a:p>
            <a:endParaRPr lang="en-GB" dirty="0">
              <a:cs typeface="Calibri"/>
            </a:endParaRPr>
          </a:p>
          <a:p>
            <a:r>
              <a:rPr lang="en-GB" dirty="0">
                <a:cs typeface="Calibri"/>
              </a:rPr>
              <a:t>(sound: ding400)</a:t>
            </a:r>
          </a:p>
          <a:p>
            <a:endParaRPr lang="en-GB" dirty="0">
              <a:cs typeface="Calibri"/>
            </a:endParaRPr>
          </a:p>
          <a:p>
            <a:pPr marL="228600" indent="-228600">
              <a:buAutoNum type="arabicPeriod"/>
            </a:pPr>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76CCC25-78B5-4EAE-B720-38C7A2B81161}"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4677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 correct answer is High Risk.</a:t>
            </a:r>
            <a:endParaRPr lang="en-US" dirty="0"/>
          </a:p>
          <a:p>
            <a:endParaRPr lang="en-GB" dirty="0"/>
          </a:p>
          <a:p>
            <a:r>
              <a:rPr lang="en-GB" dirty="0"/>
              <a:t>This is a cash-intensive business, which automatically requires more scrutiny.</a:t>
            </a:r>
            <a:endParaRPr lang="en-US" dirty="0"/>
          </a:p>
          <a:p>
            <a:endParaRPr lang="en-GB" dirty="0"/>
          </a:p>
          <a:p>
            <a:r>
              <a:rPr lang="en-GB" dirty="0"/>
              <a:t>Having no website is odd for a legitimate business today. </a:t>
            </a:r>
            <a:endParaRPr lang="en-US">
              <a:cs typeface="Calibri"/>
            </a:endParaRPr>
          </a:p>
          <a:p>
            <a:endParaRPr lang="en-GB" dirty="0">
              <a:cs typeface="Calibri"/>
            </a:endParaRPr>
          </a:p>
          <a:p>
            <a:r>
              <a:rPr lang="en-GB" dirty="0"/>
              <a:t>The operating hours are unusual. </a:t>
            </a:r>
            <a:endParaRPr lang="en-US">
              <a:cs typeface="Calibri"/>
            </a:endParaRPr>
          </a:p>
          <a:p>
            <a:endParaRPr lang="en-GB" dirty="0"/>
          </a:p>
          <a:p>
            <a:endParaRPr lang="en-US" dirty="0">
              <a:cs typeface="Calibri"/>
            </a:endParaRPr>
          </a:p>
        </p:txBody>
      </p:sp>
      <p:sp>
        <p:nvSpPr>
          <p:cNvPr id="4" name="Slide Number Placeholder 3"/>
          <p:cNvSpPr>
            <a:spLocks noGrp="1"/>
          </p:cNvSpPr>
          <p:nvPr>
            <p:ph type="sldNum" sz="quarter" idx="5"/>
          </p:nvPr>
        </p:nvSpPr>
        <p:spPr/>
        <p:txBody>
          <a:bodyPr/>
          <a:lstStyle/>
          <a:p>
            <a:fld id="{AD4B41DE-1533-4BEC-AB11-146DC9029894}" type="slidenum">
              <a:rPr lang="en-GB" smtClean="0"/>
              <a:t>12</a:t>
            </a:fld>
            <a:endParaRPr lang="en-GB"/>
          </a:p>
        </p:txBody>
      </p:sp>
    </p:spTree>
    <p:extLst>
      <p:ext uri="{BB962C8B-B14F-4D97-AF65-F5344CB8AC3E}">
        <p14:creationId xmlns:p14="http://schemas.microsoft.com/office/powerpoint/2010/main" val="2616410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85800">
              <a:defRPr/>
            </a:pPr>
            <a:r>
              <a:rPr lang="en-GB" dirty="0"/>
              <a:t>Consider the next profile.</a:t>
            </a:r>
            <a:endParaRPr lang="en-US" dirty="0">
              <a:cs typeface="Calibri"/>
            </a:endParaRPr>
          </a:p>
          <a:p>
            <a:pPr defTabSz="685800">
              <a:defRPr/>
            </a:pPr>
            <a:endParaRPr lang="en-GB" dirty="0">
              <a:cs typeface="Calibri"/>
            </a:endParaRPr>
          </a:p>
          <a:p>
            <a:pPr defTabSz="685800">
              <a:defRPr/>
            </a:pPr>
            <a:r>
              <a:rPr lang="en-GB" dirty="0">
                <a:cs typeface="Calibri"/>
              </a:rPr>
              <a:t>A small design agency, with a sole director and beneficial owner. The business has been trading for five years, with mostly corporate clients, and electronic payments. Their profits are in line with industry statistics.</a:t>
            </a:r>
          </a:p>
          <a:p>
            <a:pPr defTabSz="685800">
              <a:defRPr/>
            </a:pPr>
            <a:endParaRPr lang="en-GB" dirty="0">
              <a:cs typeface="Calibri"/>
            </a:endParaRPr>
          </a:p>
          <a:p>
            <a:pPr defTabSz="685800">
              <a:defRPr/>
            </a:pPr>
            <a:r>
              <a:rPr lang="en-GB" dirty="0"/>
              <a:t>Would </a:t>
            </a:r>
            <a:r>
              <a:rPr lang="en-GB" baseline="0" dirty="0"/>
              <a:t>you classify them as high, medium or low risk? Why</a:t>
            </a:r>
            <a:r>
              <a:rPr lang="en-GB" dirty="0"/>
              <a:t>? You have 5 seconds.</a:t>
            </a:r>
            <a:endParaRPr lang="en-GB" baseline="0" dirty="0">
              <a:cs typeface="Calibri"/>
            </a:endParaRPr>
          </a:p>
          <a:p>
            <a:endParaRPr lang="en-GB" baseline="0" dirty="0">
              <a:cs typeface="Calibri"/>
            </a:endParaRPr>
          </a:p>
          <a:p>
            <a:r>
              <a:rPr lang="en-GB" dirty="0">
                <a:cs typeface="Calibri"/>
              </a:rPr>
              <a:t>(pause: 5)</a:t>
            </a:r>
          </a:p>
          <a:p>
            <a:endParaRPr lang="en-GB" dirty="0">
              <a:cs typeface="Calibri"/>
            </a:endParaRPr>
          </a:p>
          <a:p>
            <a:r>
              <a:rPr lang="en-GB" dirty="0">
                <a:cs typeface="Calibri"/>
              </a:rPr>
              <a:t>(sound: ding400)</a:t>
            </a:r>
          </a:p>
          <a:p>
            <a:endParaRPr lang="en-GB" dirty="0">
              <a:cs typeface="Calibri"/>
            </a:endParaRPr>
          </a:p>
          <a:p>
            <a:pPr marL="228600" indent="-228600">
              <a:buAutoNum type="arabicPeriod"/>
            </a:pPr>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76CCC25-78B5-4EAE-B720-38C7A2B81161}"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88595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 correct answer is Medium Risk.</a:t>
            </a:r>
            <a:endParaRPr lang="en-US" dirty="0"/>
          </a:p>
          <a:p>
            <a:endParaRPr lang="en-GB" dirty="0"/>
          </a:p>
          <a:p>
            <a:r>
              <a:rPr lang="en-GB" dirty="0"/>
              <a:t>The business is not cash-intensive, and the structure is simple. The company has operated for several years without raising red flags. </a:t>
            </a:r>
            <a:endParaRPr lang="en-US"/>
          </a:p>
          <a:p>
            <a:endParaRPr lang="en-GB" dirty="0"/>
          </a:p>
          <a:p>
            <a:r>
              <a:rPr lang="en-GB" dirty="0"/>
              <a:t>Why not low risk? Refer to ‘Low-risk factors’ within appendix Z of the AML guidance.</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AD4B41DE-1533-4BEC-AB11-146DC9029894}" type="slidenum">
              <a:rPr lang="en-GB" smtClean="0"/>
              <a:t>14</a:t>
            </a:fld>
            <a:endParaRPr lang="en-GB"/>
          </a:p>
        </p:txBody>
      </p:sp>
    </p:spTree>
    <p:extLst>
      <p:ext uri="{BB962C8B-B14F-4D97-AF65-F5344CB8AC3E}">
        <p14:creationId xmlns:p14="http://schemas.microsoft.com/office/powerpoint/2010/main" val="2791704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(voice: </a:t>
            </a:r>
            <a:r>
              <a:rPr lang="en-US" dirty="0" err="1">
                <a:cs typeface="Calibri"/>
              </a:rPr>
              <a:t>rodney</a:t>
            </a:r>
            <a:r>
              <a:rPr lang="en-US" dirty="0">
                <a:cs typeface="Calibri"/>
              </a:rPr>
              <a:t>)</a:t>
            </a:r>
            <a:endParaRPr lang="en-US" dirty="0"/>
          </a:p>
          <a:p>
            <a:endParaRPr lang="en-US" dirty="0">
              <a:cs typeface="Calibri"/>
            </a:endParaRPr>
          </a:p>
          <a:p>
            <a:r>
              <a:rPr lang="en-US" dirty="0">
                <a:cs typeface="Calibri"/>
              </a:rPr>
              <a:t>Create corporate training videos like this one easily using </a:t>
            </a:r>
            <a:r>
              <a:rPr lang="en-US" dirty="0" err="1">
                <a:cs typeface="Calibri"/>
              </a:rPr>
              <a:t>Narakeet</a:t>
            </a:r>
            <a:r>
              <a:rPr lang="en-US" dirty="0">
                <a:cs typeface="Calibri"/>
              </a:rPr>
              <a:t>.</a:t>
            </a:r>
          </a:p>
          <a:p>
            <a:endParaRPr lang="en-US" dirty="0">
              <a:cs typeface="Calibri"/>
            </a:endParaRPr>
          </a:p>
          <a:p>
            <a:r>
              <a:rPr lang="en-US" dirty="0">
                <a:cs typeface="Calibri"/>
              </a:rPr>
              <a:t>Add voice over text to speaker notes and upload a </a:t>
            </a:r>
            <a:r>
              <a:rPr lang="en-US" dirty="0" err="1">
                <a:cs typeface="Calibri"/>
              </a:rPr>
              <a:t>Powerpoint</a:t>
            </a:r>
            <a:r>
              <a:rPr lang="en-US" dirty="0">
                <a:cs typeface="Calibri"/>
              </a:rPr>
              <a:t> file to turn it into a narrated video in minutes.</a:t>
            </a:r>
          </a:p>
          <a:p>
            <a:endParaRPr lang="en-US" dirty="0">
              <a:cs typeface="Calibri"/>
            </a:endParaRPr>
          </a:p>
          <a:p>
            <a:r>
              <a:rPr lang="en-US" dirty="0">
                <a:cs typeface="Calibri"/>
              </a:rPr>
              <a:t>The video you are watching now was created using a </a:t>
            </a:r>
            <a:r>
              <a:rPr lang="en-US" dirty="0" err="1">
                <a:cs typeface="Calibri"/>
              </a:rPr>
              <a:t>Powerpoint</a:t>
            </a:r>
            <a:r>
              <a:rPr lang="en-US" dirty="0">
                <a:cs typeface="Calibri"/>
              </a:rPr>
              <a:t> presentation and </a:t>
            </a:r>
            <a:r>
              <a:rPr lang="en-US" dirty="0" err="1">
                <a:cs typeface="Calibri"/>
              </a:rPr>
              <a:t>Narakeet</a:t>
            </a:r>
            <a:r>
              <a:rPr lang="en-US" dirty="0">
                <a:cs typeface="Calibri"/>
              </a:rPr>
              <a:t> text to speech voices.</a:t>
            </a:r>
          </a:p>
        </p:txBody>
      </p:sp>
      <p:sp>
        <p:nvSpPr>
          <p:cNvPr id="4" name="Slide Number Placeholder 3"/>
          <p:cNvSpPr>
            <a:spLocks noGrp="1"/>
          </p:cNvSpPr>
          <p:nvPr>
            <p:ph type="sldNum" sz="quarter" idx="5"/>
          </p:nvPr>
        </p:nvSpPr>
        <p:spPr/>
        <p:txBody>
          <a:bodyPr/>
          <a:lstStyle/>
          <a:p>
            <a:fld id="{AD4B41DE-1533-4BEC-AB11-146DC9029894}" type="slidenum">
              <a:rPr lang="en-GB" smtClean="0"/>
              <a:t>15</a:t>
            </a:fld>
            <a:endParaRPr lang="en-GB"/>
          </a:p>
        </p:txBody>
      </p:sp>
    </p:spTree>
    <p:extLst>
      <p:ext uri="{BB962C8B-B14F-4D97-AF65-F5344CB8AC3E}">
        <p14:creationId xmlns:p14="http://schemas.microsoft.com/office/powerpoint/2010/main" val="3514670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(voice: </a:t>
            </a:r>
            <a:r>
              <a:rPr lang="en-US" dirty="0" err="1"/>
              <a:t>rodney</a:t>
            </a:r>
            <a:r>
              <a:rPr lang="en-US" dirty="0"/>
              <a:t>)</a:t>
            </a:r>
          </a:p>
          <a:p>
            <a:endParaRPr lang="en-US" dirty="0">
              <a:cs typeface="Calibri"/>
            </a:endParaRPr>
          </a:p>
          <a:p>
            <a:r>
              <a:rPr lang="en-US" dirty="0">
                <a:cs typeface="Calibri"/>
              </a:rPr>
              <a:t>For more information, check out Narakeet.com</a:t>
            </a:r>
            <a:endParaRPr lang="en-US" dirty="0"/>
          </a:p>
        </p:txBody>
      </p:sp>
      <p:sp>
        <p:nvSpPr>
          <p:cNvPr id="4" name="Slide Number Placeholder 3"/>
          <p:cNvSpPr>
            <a:spLocks noGrp="1"/>
          </p:cNvSpPr>
          <p:nvPr>
            <p:ph type="sldNum" sz="quarter" idx="5"/>
          </p:nvPr>
        </p:nvSpPr>
        <p:spPr/>
        <p:txBody>
          <a:bodyPr/>
          <a:lstStyle/>
          <a:p>
            <a:fld id="{AD4B41DE-1533-4BEC-AB11-146DC9029894}" type="slidenum">
              <a:rPr lang="en-GB" smtClean="0"/>
              <a:t>16</a:t>
            </a:fld>
            <a:endParaRPr lang="en-GB"/>
          </a:p>
        </p:txBody>
      </p:sp>
    </p:spTree>
    <p:extLst>
      <p:ext uri="{BB962C8B-B14F-4D97-AF65-F5344CB8AC3E}">
        <p14:creationId xmlns:p14="http://schemas.microsoft.com/office/powerpoint/2010/main" val="3765834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300"/>
              </a:spcBef>
              <a:spcAft>
                <a:spcPts val="150"/>
              </a:spcAft>
            </a:pPr>
            <a:r>
              <a:rPr lang="en-US" dirty="0"/>
              <a:t>Money laundering is the process of making illegally-gained proceeds appear legal.</a:t>
            </a:r>
            <a:r>
              <a:rPr lang="en-US" dirty="0">
                <a:cs typeface="Calibri" panose="020F0502020204030204"/>
              </a:rPr>
              <a:t> </a:t>
            </a:r>
            <a:r>
              <a:rPr lang="en-US" dirty="0"/>
              <a:t>Criminals use money laundering to conceal their crimes and the money derived from them.</a:t>
            </a:r>
            <a:endParaRPr lang="en-US" dirty="0">
              <a:cs typeface="Calibri" panose="020F0502020204030204"/>
            </a:endParaRPr>
          </a:p>
          <a:p>
            <a:pPr>
              <a:lnSpc>
                <a:spcPct val="90000"/>
              </a:lnSpc>
              <a:spcBef>
                <a:spcPts val="300"/>
              </a:spcBef>
              <a:spcAft>
                <a:spcPts val="150"/>
              </a:spcAft>
            </a:pPr>
            <a:endParaRPr lang="en-US" dirty="0">
              <a:cs typeface="Calibri" panose="020F0502020204030204"/>
            </a:endParaRPr>
          </a:p>
          <a:p>
            <a:pPr>
              <a:lnSpc>
                <a:spcPct val="90000"/>
              </a:lnSpc>
              <a:spcBef>
                <a:spcPts val="300"/>
              </a:spcBef>
              <a:spcAft>
                <a:spcPts val="150"/>
              </a:spcAft>
            </a:pPr>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176CCC25-78B5-4EAE-B720-38C7A2B81161}" type="slidenum">
              <a:rPr lang="en-GB" smtClean="0"/>
              <a:pPr/>
              <a:t>2</a:t>
            </a:fld>
            <a:endParaRPr lang="en-GB" dirty="0"/>
          </a:p>
        </p:txBody>
      </p:sp>
    </p:spTree>
    <p:extLst>
      <p:ext uri="{BB962C8B-B14F-4D97-AF65-F5344CB8AC3E}">
        <p14:creationId xmlns:p14="http://schemas.microsoft.com/office/powerpoint/2010/main" val="3672900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common technique is to facilitate the flow of money through a legitimate cash-based business, typically owned by affiliates of a criminal organization. The supposedly legitimate business brings the money into the legal banking system, deposits the money as income, which the criminals can then transfer or withdraw.</a:t>
            </a:r>
          </a:p>
          <a:p>
            <a:endParaRPr lang="en-US" dirty="0">
              <a:cs typeface="Calibri"/>
            </a:endParaRPr>
          </a:p>
        </p:txBody>
      </p:sp>
      <p:sp>
        <p:nvSpPr>
          <p:cNvPr id="4" name="Slide Number Placeholder 3"/>
          <p:cNvSpPr>
            <a:spLocks noGrp="1"/>
          </p:cNvSpPr>
          <p:nvPr>
            <p:ph type="sldNum" sz="quarter" idx="5"/>
          </p:nvPr>
        </p:nvSpPr>
        <p:spPr/>
        <p:txBody>
          <a:bodyPr/>
          <a:lstStyle/>
          <a:p>
            <a:fld id="{AD4B41DE-1533-4BEC-AB11-146DC9029894}" type="slidenum">
              <a:rPr lang="en-GB" smtClean="0"/>
              <a:t>3</a:t>
            </a:fld>
            <a:endParaRPr lang="en-GB"/>
          </a:p>
        </p:txBody>
      </p:sp>
    </p:spTree>
    <p:extLst>
      <p:ext uri="{BB962C8B-B14F-4D97-AF65-F5344CB8AC3E}">
        <p14:creationId xmlns:p14="http://schemas.microsoft.com/office/powerpoint/2010/main" val="1683409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lnSpc>
                <a:spcPct val="90000"/>
              </a:lnSpc>
              <a:spcBef>
                <a:spcPts val="300"/>
              </a:spcBef>
              <a:spcAft>
                <a:spcPts val="150"/>
              </a:spcAft>
            </a:pPr>
            <a:endParaRPr lang="en-US" dirty="0"/>
          </a:p>
          <a:p>
            <a:pPr>
              <a:lnSpc>
                <a:spcPct val="90000"/>
              </a:lnSpc>
              <a:spcBef>
                <a:spcPts val="300"/>
              </a:spcBef>
              <a:spcAft>
                <a:spcPts val="150"/>
              </a:spcAft>
            </a:pPr>
            <a:r>
              <a:rPr lang="en-US" dirty="0"/>
              <a:t>There are several ways transfers are disguised to avoid suspicion, including</a:t>
            </a:r>
          </a:p>
          <a:p>
            <a:endParaRPr lang="en-US" dirty="0"/>
          </a:p>
          <a:p>
            <a:r>
              <a:rPr lang="en-US" dirty="0"/>
              <a:t>Transfers to foreign countries</a:t>
            </a:r>
          </a:p>
          <a:p>
            <a:endParaRPr lang="en-US" dirty="0"/>
          </a:p>
          <a:p>
            <a:r>
              <a:rPr lang="en-US" dirty="0"/>
              <a:t>(pause: 0.5)</a:t>
            </a:r>
          </a:p>
          <a:p>
            <a:endParaRPr lang="en-US" dirty="0"/>
          </a:p>
          <a:p>
            <a:r>
              <a:rPr lang="en-US" dirty="0"/>
              <a:t>Depositing cash in smaller increments</a:t>
            </a:r>
          </a:p>
          <a:p>
            <a:endParaRPr lang="en-US" dirty="0"/>
          </a:p>
          <a:p>
            <a:r>
              <a:rPr lang="en-US" dirty="0"/>
              <a:t>(pause: 0.5)</a:t>
            </a:r>
          </a:p>
          <a:p>
            <a:endParaRPr lang="en-US" dirty="0"/>
          </a:p>
          <a:p>
            <a:r>
              <a:rPr lang="en-US" dirty="0"/>
              <a:t>Buying other cash-equivalent instruments</a:t>
            </a:r>
          </a:p>
          <a:p>
            <a:endParaRPr lang="en-US" dirty="0"/>
          </a:p>
          <a:p>
            <a:r>
              <a:rPr lang="en-US" dirty="0"/>
              <a:t>(pause: 0.5)</a:t>
            </a:r>
          </a:p>
          <a:p>
            <a:endParaRPr lang="en-US" dirty="0"/>
          </a:p>
          <a:p>
            <a:r>
              <a:rPr lang="en-US" dirty="0"/>
              <a:t>Another common technique is for launderers to invest the money, using dishonest brokers who are willing to ignore the rules in return for large commissions.</a:t>
            </a:r>
          </a:p>
          <a:p>
            <a:pPr>
              <a:lnSpc>
                <a:spcPct val="90000"/>
              </a:lnSpc>
              <a:spcBef>
                <a:spcPts val="300"/>
              </a:spcBef>
              <a:spcAft>
                <a:spcPts val="150"/>
              </a:spcAft>
            </a:pPr>
            <a:endParaRPr lang="en-US" dirty="0"/>
          </a:p>
          <a:p>
            <a:pPr>
              <a:lnSpc>
                <a:spcPct val="90000"/>
              </a:lnSpc>
              <a:spcBef>
                <a:spcPts val="300"/>
              </a:spcBef>
              <a:spcAft>
                <a:spcPts val="150"/>
              </a:spcAft>
            </a:pPr>
            <a:r>
              <a:rPr lang="en-US" dirty="0"/>
              <a:t>Our company is not like that. </a:t>
            </a:r>
          </a:p>
          <a:p>
            <a:endParaRPr lang="en-US" dirty="0">
              <a:cs typeface="Calibri"/>
            </a:endParaRPr>
          </a:p>
        </p:txBody>
      </p:sp>
      <p:sp>
        <p:nvSpPr>
          <p:cNvPr id="4" name="Slide Number Placeholder 3"/>
          <p:cNvSpPr>
            <a:spLocks noGrp="1"/>
          </p:cNvSpPr>
          <p:nvPr>
            <p:ph type="sldNum" sz="quarter" idx="5"/>
          </p:nvPr>
        </p:nvSpPr>
        <p:spPr/>
        <p:txBody>
          <a:bodyPr/>
          <a:lstStyle/>
          <a:p>
            <a:fld id="{AD4B41DE-1533-4BEC-AB11-146DC9029894}" type="slidenum">
              <a:rPr lang="en-GB" smtClean="0"/>
              <a:t>4</a:t>
            </a:fld>
            <a:endParaRPr lang="en-GB"/>
          </a:p>
        </p:txBody>
      </p:sp>
    </p:spTree>
    <p:extLst>
      <p:ext uri="{BB962C8B-B14F-4D97-AF65-F5344CB8AC3E}">
        <p14:creationId xmlns:p14="http://schemas.microsoft.com/office/powerpoint/2010/main" val="3084908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(pause: 1)</a:t>
            </a:r>
          </a:p>
          <a:p>
            <a:endParaRPr lang="en-US" dirty="0">
              <a:cs typeface="Calibri"/>
            </a:endParaRPr>
          </a:p>
          <a:p>
            <a:r>
              <a:rPr lang="en-US" dirty="0">
                <a:cs typeface="Calibri"/>
              </a:rPr>
              <a:t>The next slide contains a statement. You will have two seconds to think about it, and evaluate if it is true or false.</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AD4B41DE-1533-4BEC-AB11-146DC9029894}" type="slidenum">
              <a:rPr lang="en-GB" smtClean="0"/>
              <a:t>5</a:t>
            </a:fld>
            <a:endParaRPr lang="en-GB"/>
          </a:p>
        </p:txBody>
      </p:sp>
    </p:spTree>
    <p:extLst>
      <p:ext uri="{BB962C8B-B14F-4D97-AF65-F5344CB8AC3E}">
        <p14:creationId xmlns:p14="http://schemas.microsoft.com/office/powerpoint/2010/main" val="2790050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ct val="0"/>
              </a:spcBef>
            </a:pPr>
            <a:r>
              <a:rPr lang="en-US" dirty="0"/>
              <a:t>Money laundering is the concealment of the origins of illegally obtained money.</a:t>
            </a:r>
          </a:p>
          <a:p>
            <a:pPr>
              <a:lnSpc>
                <a:spcPct val="90000"/>
              </a:lnSpc>
              <a:spcBef>
                <a:spcPct val="0"/>
              </a:spcBef>
            </a:pPr>
            <a:endParaRPr lang="en-US" dirty="0"/>
          </a:p>
          <a:p>
            <a:pPr>
              <a:lnSpc>
                <a:spcPct val="90000"/>
              </a:lnSpc>
              <a:spcBef>
                <a:spcPct val="0"/>
              </a:spcBef>
            </a:pPr>
            <a:r>
              <a:rPr lang="en-US" dirty="0"/>
              <a:t>(pause: 2)</a:t>
            </a:r>
            <a:endParaRPr lang="en-US" dirty="0">
              <a:cs typeface="Calibri"/>
            </a:endParaRPr>
          </a:p>
          <a:p>
            <a:pPr>
              <a:lnSpc>
                <a:spcPct val="90000"/>
              </a:lnSpc>
              <a:spcBef>
                <a:spcPct val="0"/>
              </a:spcBef>
            </a:pPr>
            <a:endParaRPr lang="en-US" dirty="0"/>
          </a:p>
          <a:p>
            <a:pPr>
              <a:lnSpc>
                <a:spcPct val="90000"/>
              </a:lnSpc>
              <a:spcBef>
                <a:spcPct val="0"/>
              </a:spcBef>
            </a:pPr>
            <a:r>
              <a:rPr lang="en-US" dirty="0"/>
              <a:t>(sound: ding400)</a:t>
            </a:r>
            <a:endParaRPr lang="en-US" dirty="0">
              <a:cs typeface="Calibri"/>
            </a:endParaRPr>
          </a:p>
          <a:p>
            <a:pPr>
              <a:lnSpc>
                <a:spcPct val="90000"/>
              </a:lnSpc>
              <a:spcBef>
                <a:spcPct val="0"/>
              </a:spcBef>
            </a:pPr>
            <a:endParaRPr lang="en-US" dirty="0"/>
          </a:p>
          <a:p>
            <a:pPr>
              <a:lnSpc>
                <a:spcPct val="90000"/>
              </a:lnSpc>
              <a:spcBef>
                <a:spcPct val="0"/>
              </a:spcBef>
            </a:pP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AD4B41DE-1533-4BEC-AB11-146DC9029894}" type="slidenum">
              <a:rPr lang="en-GB" smtClean="0"/>
              <a:t>6</a:t>
            </a:fld>
            <a:endParaRPr lang="en-GB"/>
          </a:p>
        </p:txBody>
      </p:sp>
    </p:spTree>
    <p:extLst>
      <p:ext uri="{BB962C8B-B14F-4D97-AF65-F5344CB8AC3E}">
        <p14:creationId xmlns:p14="http://schemas.microsoft.com/office/powerpoint/2010/main" val="3564774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statement was true!</a:t>
            </a:r>
          </a:p>
          <a:p>
            <a:endParaRPr lang="en-US" dirty="0">
              <a:cs typeface="Calibri"/>
            </a:endParaRPr>
          </a:p>
        </p:txBody>
      </p:sp>
      <p:sp>
        <p:nvSpPr>
          <p:cNvPr id="4" name="Slide Number Placeholder 3"/>
          <p:cNvSpPr>
            <a:spLocks noGrp="1"/>
          </p:cNvSpPr>
          <p:nvPr>
            <p:ph type="sldNum" sz="quarter" idx="5"/>
          </p:nvPr>
        </p:nvSpPr>
        <p:spPr/>
        <p:txBody>
          <a:bodyPr/>
          <a:lstStyle/>
          <a:p>
            <a:fld id="{AD4B41DE-1533-4BEC-AB11-146DC9029894}" type="slidenum">
              <a:rPr lang="en-GB" smtClean="0"/>
              <a:t>7</a:t>
            </a:fld>
            <a:endParaRPr lang="en-GB"/>
          </a:p>
        </p:txBody>
      </p:sp>
    </p:spTree>
    <p:extLst>
      <p:ext uri="{BB962C8B-B14F-4D97-AF65-F5344CB8AC3E}">
        <p14:creationId xmlns:p14="http://schemas.microsoft.com/office/powerpoint/2010/main" val="1647130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section, we will look into an important process to prevent money laundering, customer due diligence. </a:t>
            </a:r>
          </a:p>
          <a:p>
            <a:endParaRPr lang="en-GB" dirty="0">
              <a:cs typeface="Calibri"/>
            </a:endParaRPr>
          </a:p>
          <a:p>
            <a:r>
              <a:rPr lang="en-US" dirty="0"/>
              <a:t>Customer due diligence is the process of identifying your clients and checking they are who they say they are. </a:t>
            </a:r>
          </a:p>
          <a:p>
            <a:endParaRPr lang="en-GB" dirty="0">
              <a:cs typeface="Calibri"/>
            </a:endParaRPr>
          </a:p>
        </p:txBody>
      </p:sp>
      <p:sp>
        <p:nvSpPr>
          <p:cNvPr id="4" name="Slide Number Placeholder 3"/>
          <p:cNvSpPr>
            <a:spLocks noGrp="1"/>
          </p:cNvSpPr>
          <p:nvPr>
            <p:ph type="sldNum" sz="quarter" idx="10"/>
          </p:nvPr>
        </p:nvSpPr>
        <p:spPr/>
        <p:txBody>
          <a:bodyPr/>
          <a:lstStyle/>
          <a:p>
            <a:fld id="{176CCC25-78B5-4EAE-B720-38C7A2B81161}" type="slidenum">
              <a:rPr lang="en-GB" smtClean="0"/>
              <a:pPr/>
              <a:t>8</a:t>
            </a:fld>
            <a:endParaRPr lang="en-GB" dirty="0"/>
          </a:p>
        </p:txBody>
      </p:sp>
    </p:spTree>
    <p:extLst>
      <p:ext uri="{BB962C8B-B14F-4D97-AF65-F5344CB8AC3E}">
        <p14:creationId xmlns:p14="http://schemas.microsoft.com/office/powerpoint/2010/main" val="3098185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you onboard a client, you will need to request certain documents, and then you or your staff should review them. You must advise your staff of any red flags, for example if the client is being evasive. </a:t>
            </a:r>
            <a:endParaRPr lang="en-US" dirty="0"/>
          </a:p>
          <a:p>
            <a:endParaRPr lang="en-US" dirty="0"/>
          </a:p>
          <a:p>
            <a:r>
              <a:rPr lang="en-US" b="1" dirty="0"/>
              <a:t>Why it CDD important? </a:t>
            </a:r>
            <a:endParaRPr lang="en-US" dirty="0"/>
          </a:p>
          <a:p>
            <a:endParaRPr lang="en-US" dirty="0"/>
          </a:p>
          <a:p>
            <a:r>
              <a:rPr lang="en-US" dirty="0"/>
              <a:t>Criminals try to mask their true identity, by providing fraudulent documents or using complex ownership structures. The purpose of this process is to know a client's identity  and understand their business activities, so you can properly manage money laundering risks.</a:t>
            </a:r>
          </a:p>
          <a:p>
            <a:endParaRPr lang="en-US" dirty="0"/>
          </a:p>
          <a:p>
            <a:r>
              <a:rPr lang="en-US" dirty="0"/>
              <a:t>You must understand normal practice in order to detect abnormal events and red flags.</a:t>
            </a:r>
          </a:p>
          <a:p>
            <a:endParaRPr lang="en-US" dirty="0"/>
          </a:p>
          <a:p>
            <a:r>
              <a:rPr lang="en-US" b="1" dirty="0"/>
              <a:t>You must perform a risk assessment in the following categories: </a:t>
            </a:r>
            <a:endParaRPr lang="en-GB" dirty="0"/>
          </a:p>
          <a:p>
            <a:endParaRPr lang="en-US" dirty="0"/>
          </a:p>
          <a:p>
            <a:r>
              <a:rPr lang="en-US" dirty="0"/>
              <a:t>Customer risk: What do they do? Is there business cash intensive? </a:t>
            </a:r>
            <a:endParaRPr lang="en-GB" dirty="0"/>
          </a:p>
          <a:p>
            <a:r>
              <a:rPr lang="en-US" dirty="0"/>
              <a:t>If they sell a product, is it high risk?</a:t>
            </a:r>
          </a:p>
          <a:p>
            <a:r>
              <a:rPr lang="en-US" dirty="0"/>
              <a:t>If they provide a service, do they usually do it remotely, without meeting their clients?</a:t>
            </a:r>
          </a:p>
          <a:p>
            <a:r>
              <a:rPr lang="en-US" dirty="0"/>
              <a:t>Will they receive payments from third parties?</a:t>
            </a:r>
          </a:p>
          <a:p>
            <a:r>
              <a:rPr lang="en-US" dirty="0"/>
              <a:t>Is the client based in a high-risk jurisdiction?</a:t>
            </a:r>
          </a:p>
          <a:p>
            <a:endParaRPr lang="en-US" dirty="0"/>
          </a:p>
          <a:p>
            <a:r>
              <a:rPr lang="en-US" dirty="0"/>
              <a:t>Once you complete the </a:t>
            </a:r>
            <a:r>
              <a:rPr lang="en-GB" dirty="0"/>
              <a:t>assessment</a:t>
            </a:r>
            <a:r>
              <a:rPr lang="en-US" dirty="0"/>
              <a:t>, our company will categorize the client into low, medium or high risk. This risk categorization  determines which level of due diligence is required to onboard the client.</a:t>
            </a:r>
            <a:endParaRPr lang="en-US" dirty="0">
              <a:cs typeface="Calibri"/>
            </a:endParaRPr>
          </a:p>
          <a:p>
            <a:endParaRPr lang="en-GB" dirty="0"/>
          </a:p>
          <a:p>
            <a:endParaRPr lang="en-GB" dirty="0">
              <a:cs typeface="Calibri"/>
            </a:endParaRPr>
          </a:p>
        </p:txBody>
      </p:sp>
      <p:sp>
        <p:nvSpPr>
          <p:cNvPr id="4" name="Slide Number Placeholder 3"/>
          <p:cNvSpPr>
            <a:spLocks noGrp="1"/>
          </p:cNvSpPr>
          <p:nvPr>
            <p:ph type="sldNum" sz="quarter" idx="10"/>
          </p:nvPr>
        </p:nvSpPr>
        <p:spPr/>
        <p:txBody>
          <a:bodyPr/>
          <a:lstStyle/>
          <a:p>
            <a:fld id="{176CCC25-78B5-4EAE-B720-38C7A2B81161}" type="slidenum">
              <a:rPr lang="en-GB" smtClean="0"/>
              <a:pPr/>
              <a:t>9</a:t>
            </a:fld>
            <a:endParaRPr lang="en-GB" dirty="0"/>
          </a:p>
        </p:txBody>
      </p:sp>
    </p:spTree>
    <p:extLst>
      <p:ext uri="{BB962C8B-B14F-4D97-AF65-F5344CB8AC3E}">
        <p14:creationId xmlns:p14="http://schemas.microsoft.com/office/powerpoint/2010/main" val="2107072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2397" y="1496484"/>
            <a:ext cx="12194381" cy="3183467"/>
          </a:xfrm>
        </p:spPr>
        <p:txBody>
          <a:bodyPr anchor="b"/>
          <a:lstStyle>
            <a:lvl1pPr algn="ctr">
              <a:defRPr sz="10669"/>
            </a:lvl1pPr>
          </a:lstStyle>
          <a:p>
            <a:r>
              <a:rPr lang="en-US" dirty="0"/>
              <a:t>Click to edit Master title style</a:t>
            </a:r>
          </a:p>
        </p:txBody>
      </p:sp>
      <p:sp>
        <p:nvSpPr>
          <p:cNvPr id="3" name="Subtitle 2"/>
          <p:cNvSpPr>
            <a:spLocks noGrp="1"/>
          </p:cNvSpPr>
          <p:nvPr>
            <p:ph type="subTitle" idx="1"/>
          </p:nvPr>
        </p:nvSpPr>
        <p:spPr>
          <a:xfrm>
            <a:off x="2032397" y="4802717"/>
            <a:ext cx="12194381" cy="2207683"/>
          </a:xfrm>
        </p:spPr>
        <p:txBody>
          <a:bodyPr/>
          <a:lstStyle>
            <a:lvl1pPr marL="0" indent="0" algn="ctr">
              <a:buNone/>
              <a:defRPr sz="4267"/>
            </a:lvl1pPr>
            <a:lvl2pPr marL="812947" indent="0" algn="ctr">
              <a:buNone/>
              <a:defRPr sz="3556"/>
            </a:lvl2pPr>
            <a:lvl3pPr marL="1625895" indent="0" algn="ctr">
              <a:buNone/>
              <a:defRPr sz="3201"/>
            </a:lvl3pPr>
            <a:lvl4pPr marL="2438842" indent="0" algn="ctr">
              <a:buNone/>
              <a:defRPr sz="2845"/>
            </a:lvl4pPr>
            <a:lvl5pPr marL="3251789" indent="0" algn="ctr">
              <a:buNone/>
              <a:defRPr sz="2845"/>
            </a:lvl5pPr>
            <a:lvl6pPr marL="4064737" indent="0" algn="ctr">
              <a:buNone/>
              <a:defRPr sz="2845"/>
            </a:lvl6pPr>
            <a:lvl7pPr marL="4877684" indent="0" algn="ctr">
              <a:buNone/>
              <a:defRPr sz="2845"/>
            </a:lvl7pPr>
            <a:lvl8pPr marL="5690631" indent="0" algn="ctr">
              <a:buNone/>
              <a:defRPr sz="2845"/>
            </a:lvl8pPr>
            <a:lvl9pPr marL="6503579" indent="0" algn="ctr">
              <a:buNone/>
              <a:defRPr sz="2845"/>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88266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05881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5472" y="486834"/>
            <a:ext cx="3505885" cy="7749117"/>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117818" y="486834"/>
            <a:ext cx="10314414" cy="774911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5136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vider page (single, white logo)">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06362" y="4276824"/>
            <a:ext cx="5816074" cy="508441"/>
          </a:xfrm>
          <a:prstGeom prst="rect">
            <a:avLst/>
          </a:prstGeom>
        </p:spPr>
        <p:txBody>
          <a:bodyPr vert="horz" lIns="0" tIns="0" rIns="0" bIns="0" rtlCol="0" anchor="t" anchorCtr="0">
            <a:noAutofit/>
          </a:bodyPr>
          <a:lstStyle>
            <a:lvl1pPr algn="l">
              <a:defRPr sz="2800" b="1" baseline="0">
                <a:solidFill>
                  <a:schemeClr val="tx1"/>
                </a:solidFill>
                <a:latin typeface="Arial (Headings)"/>
                <a:cs typeface="Arial (Headings)"/>
              </a:defRPr>
            </a:lvl1pPr>
          </a:lstStyle>
          <a:p>
            <a:r>
              <a:rPr lang="en-US" dirty="0"/>
              <a:t>Click to edit </a:t>
            </a:r>
            <a:r>
              <a:rPr lang="en-US"/>
              <a:t>divider page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0902" y="2438400"/>
            <a:ext cx="4251774" cy="4250944"/>
          </a:xfrm>
          <a:prstGeom prst="rect">
            <a:avLst/>
          </a:prstGeom>
        </p:spPr>
      </p:pic>
    </p:spTree>
    <p:extLst>
      <p:ext uri="{BB962C8B-B14F-4D97-AF65-F5344CB8AC3E}">
        <p14:creationId xmlns:p14="http://schemas.microsoft.com/office/powerpoint/2010/main" val="3161452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Master Title (Red &amp; Black)">
    <p:bg bwMode="ltGray">
      <p:bgPr>
        <a:solidFill>
          <a:srgbClr val="BEBEBE"/>
        </a:solidFill>
        <a:effectLst/>
      </p:bgPr>
    </p:bg>
    <p:spTree>
      <p:nvGrpSpPr>
        <p:cNvPr id="1" name=""/>
        <p:cNvGrpSpPr/>
        <p:nvPr/>
      </p:nvGrpSpPr>
      <p:grpSpPr>
        <a:xfrm>
          <a:off x="0" y="0"/>
          <a:ext cx="0" cy="0"/>
          <a:chOff x="0" y="0"/>
          <a:chExt cx="0" cy="0"/>
        </a:xfrm>
      </p:grpSpPr>
      <p:pic>
        <p:nvPicPr>
          <p:cNvPr id="5" name="Picture 4" descr="ACCA Brand Frame (16x9)_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6259175" cy="9144000"/>
          </a:xfrm>
          <a:prstGeom prst="rect">
            <a:avLst/>
          </a:prstGeom>
        </p:spPr>
      </p:pic>
      <p:sp>
        <p:nvSpPr>
          <p:cNvPr id="7" name="Title Placeholder 1"/>
          <p:cNvSpPr>
            <a:spLocks noGrp="1"/>
          </p:cNvSpPr>
          <p:nvPr>
            <p:ph type="title" hasCustomPrompt="1"/>
          </p:nvPr>
        </p:nvSpPr>
        <p:spPr>
          <a:xfrm>
            <a:off x="1774962" y="2313067"/>
            <a:ext cx="12940864" cy="477547"/>
          </a:xfrm>
          <a:prstGeom prst="rect">
            <a:avLst/>
          </a:prstGeom>
        </p:spPr>
        <p:txBody>
          <a:bodyPr vert="horz" lIns="0" tIns="0" rIns="0" bIns="0" rtlCol="0" anchor="t" anchorCtr="0">
            <a:normAutofit/>
          </a:bodyPr>
          <a:lstStyle>
            <a:lvl1pPr>
              <a:defRPr sz="1867" baseline="0">
                <a:solidFill>
                  <a:schemeClr val="tx2"/>
                </a:solidFill>
              </a:defRPr>
            </a:lvl1pPr>
          </a:lstStyle>
          <a:p>
            <a:r>
              <a:rPr lang="en-US" dirty="0"/>
              <a:t>Click to edit first line Master title</a:t>
            </a:r>
          </a:p>
        </p:txBody>
      </p:sp>
      <p:sp>
        <p:nvSpPr>
          <p:cNvPr id="3" name="Text Placeholder 2"/>
          <p:cNvSpPr>
            <a:spLocks noGrp="1"/>
          </p:cNvSpPr>
          <p:nvPr>
            <p:ph type="body" sz="quarter" idx="10" hasCustomPrompt="1"/>
          </p:nvPr>
        </p:nvSpPr>
        <p:spPr>
          <a:xfrm>
            <a:off x="1774962" y="2898989"/>
            <a:ext cx="12940864" cy="1530351"/>
          </a:xfrm>
        </p:spPr>
        <p:txBody>
          <a:bodyPr>
            <a:normAutofit/>
          </a:bodyPr>
          <a:lstStyle>
            <a:lvl1pPr>
              <a:defRPr sz="2800">
                <a:latin typeface="Arial (Headings)"/>
                <a:cs typeface="Arial (Headings)"/>
              </a:defRPr>
            </a:lvl1pPr>
          </a:lstStyle>
          <a:p>
            <a:pPr lvl="0"/>
            <a:r>
              <a:rPr lang="en-GB" dirty="0"/>
              <a:t>Click to edit second line Master title</a:t>
            </a:r>
          </a:p>
        </p:txBody>
      </p:sp>
      <p:sp>
        <p:nvSpPr>
          <p:cNvPr id="6" name="TextBox 5"/>
          <p:cNvSpPr txBox="1"/>
          <p:nvPr userDrawn="1"/>
        </p:nvSpPr>
        <p:spPr>
          <a:xfrm>
            <a:off x="615417" y="8648346"/>
            <a:ext cx="3156026" cy="123111"/>
          </a:xfrm>
          <a:prstGeom prst="rect">
            <a:avLst/>
          </a:prstGeom>
          <a:noFill/>
        </p:spPr>
        <p:txBody>
          <a:bodyPr wrap="square" lIns="0" tIns="0" rIns="0" bIns="0" rtlCol="0">
            <a:spAutoFit/>
          </a:bodyPr>
          <a:lstStyle/>
          <a:p>
            <a:r>
              <a:rPr lang="en-GB" sz="800" dirty="0"/>
              <a:t>© ACCA      </a:t>
            </a:r>
            <a:r>
              <a:rPr lang="en-GB" sz="800" b="1" dirty="0"/>
              <a:t>INTERNAL</a:t>
            </a:r>
          </a:p>
        </p:txBody>
      </p:sp>
    </p:spTree>
    <p:extLst>
      <p:ext uri="{BB962C8B-B14F-4D97-AF65-F5344CB8AC3E}">
        <p14:creationId xmlns:p14="http://schemas.microsoft.com/office/powerpoint/2010/main" val="303044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24" userDrawn="1">
          <p15:clr>
            <a:srgbClr val="FBAE40"/>
          </p15:clr>
        </p15:guide>
        <p15:guide id="2" pos="512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Master Title (Red &amp; White)">
    <p:bg bwMode="ltGray">
      <p:bgPr>
        <a:solidFill>
          <a:srgbClr val="BEBEBE"/>
        </a:solidFill>
        <a:effectLst/>
      </p:bgPr>
    </p:bg>
    <p:spTree>
      <p:nvGrpSpPr>
        <p:cNvPr id="1" name=""/>
        <p:cNvGrpSpPr/>
        <p:nvPr/>
      </p:nvGrpSpPr>
      <p:grpSpPr>
        <a:xfrm>
          <a:off x="0" y="0"/>
          <a:ext cx="0" cy="0"/>
          <a:chOff x="0" y="0"/>
          <a:chExt cx="0" cy="0"/>
        </a:xfrm>
      </p:grpSpPr>
      <p:pic>
        <p:nvPicPr>
          <p:cNvPr id="4" name="Picture 3" descr="ACCA Brand Frame (16x9)_2.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6259175" cy="9144000"/>
          </a:xfrm>
          <a:prstGeom prst="rect">
            <a:avLst/>
          </a:prstGeom>
        </p:spPr>
      </p:pic>
      <p:sp>
        <p:nvSpPr>
          <p:cNvPr id="10" name="Title Placeholder 1"/>
          <p:cNvSpPr>
            <a:spLocks noGrp="1"/>
          </p:cNvSpPr>
          <p:nvPr>
            <p:ph type="title" hasCustomPrompt="1"/>
          </p:nvPr>
        </p:nvSpPr>
        <p:spPr>
          <a:xfrm>
            <a:off x="1774962" y="2313067"/>
            <a:ext cx="12940864" cy="477547"/>
          </a:xfrm>
          <a:prstGeom prst="rect">
            <a:avLst/>
          </a:prstGeom>
        </p:spPr>
        <p:txBody>
          <a:bodyPr vert="horz" lIns="0" tIns="0" rIns="0" bIns="0" rtlCol="0" anchor="t" anchorCtr="0">
            <a:normAutofit/>
          </a:bodyPr>
          <a:lstStyle>
            <a:lvl1pPr>
              <a:defRPr sz="1867" baseline="0">
                <a:solidFill>
                  <a:schemeClr val="tx2"/>
                </a:solidFill>
              </a:defRPr>
            </a:lvl1pPr>
          </a:lstStyle>
          <a:p>
            <a:r>
              <a:rPr lang="en-US" dirty="0"/>
              <a:t>Click to edit first line Master title</a:t>
            </a:r>
          </a:p>
        </p:txBody>
      </p:sp>
      <p:sp>
        <p:nvSpPr>
          <p:cNvPr id="7" name="Text Placeholder 2"/>
          <p:cNvSpPr>
            <a:spLocks noGrp="1"/>
          </p:cNvSpPr>
          <p:nvPr>
            <p:ph type="body" sz="quarter" idx="10" hasCustomPrompt="1"/>
          </p:nvPr>
        </p:nvSpPr>
        <p:spPr>
          <a:xfrm>
            <a:off x="1774962" y="2898989"/>
            <a:ext cx="12940864" cy="1530351"/>
          </a:xfrm>
        </p:spPr>
        <p:txBody>
          <a:bodyPr>
            <a:normAutofit/>
          </a:bodyPr>
          <a:lstStyle>
            <a:lvl1pPr>
              <a:defRPr sz="2800">
                <a:latin typeface="Arial (Headings)"/>
                <a:cs typeface="Arial (Headings)"/>
              </a:defRPr>
            </a:lvl1pPr>
          </a:lstStyle>
          <a:p>
            <a:pPr lvl="0"/>
            <a:r>
              <a:rPr lang="en-GB" dirty="0"/>
              <a:t>Click to edit second line Master title</a:t>
            </a:r>
          </a:p>
        </p:txBody>
      </p:sp>
      <p:sp>
        <p:nvSpPr>
          <p:cNvPr id="5" name="TextBox 4"/>
          <p:cNvSpPr txBox="1"/>
          <p:nvPr userDrawn="1"/>
        </p:nvSpPr>
        <p:spPr>
          <a:xfrm>
            <a:off x="615418" y="8648346"/>
            <a:ext cx="3333367" cy="123111"/>
          </a:xfrm>
          <a:prstGeom prst="rect">
            <a:avLst/>
          </a:prstGeom>
          <a:noFill/>
        </p:spPr>
        <p:txBody>
          <a:bodyPr wrap="square" lIns="0" tIns="0" rIns="0" bIns="0" rtlCol="0">
            <a:spAutoFit/>
          </a:bodyPr>
          <a:lstStyle/>
          <a:p>
            <a:r>
              <a:rPr lang="en-GB" sz="800" dirty="0">
                <a:solidFill>
                  <a:schemeClr val="bg1"/>
                </a:solidFill>
              </a:rPr>
              <a:t>© ACCA      </a:t>
            </a:r>
            <a:r>
              <a:rPr lang="en-GB" sz="800" b="1" dirty="0">
                <a:solidFill>
                  <a:schemeClr val="bg1"/>
                </a:solidFill>
              </a:rPr>
              <a:t>INTERNAL</a:t>
            </a:r>
          </a:p>
        </p:txBody>
      </p:sp>
    </p:spTree>
    <p:extLst>
      <p:ext uri="{BB962C8B-B14F-4D97-AF65-F5344CB8AC3E}">
        <p14:creationId xmlns:p14="http://schemas.microsoft.com/office/powerpoint/2010/main" val="303164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24" userDrawn="1">
          <p15:clr>
            <a:srgbClr val="FBAE40"/>
          </p15:clr>
        </p15:guide>
        <p15:guide id="2" pos="5121" userDrawn="1">
          <p15:clr>
            <a:srgbClr val="FBAE40"/>
          </p15:clr>
        </p15:guide>
        <p15:guide id="3" orient="horz" pos="2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Master Title (All White)">
    <p:bg bwMode="ltGray">
      <p:bgPr>
        <a:solidFill>
          <a:srgbClr val="BEBEBE"/>
        </a:solidFill>
        <a:effectLst/>
      </p:bgPr>
    </p:bg>
    <p:spTree>
      <p:nvGrpSpPr>
        <p:cNvPr id="1" name=""/>
        <p:cNvGrpSpPr/>
        <p:nvPr/>
      </p:nvGrpSpPr>
      <p:grpSpPr>
        <a:xfrm>
          <a:off x="0" y="0"/>
          <a:ext cx="0" cy="0"/>
          <a:chOff x="0" y="0"/>
          <a:chExt cx="0" cy="0"/>
        </a:xfrm>
      </p:grpSpPr>
      <p:pic>
        <p:nvPicPr>
          <p:cNvPr id="2" name="Picture 1" descr="ACCA Brand Frame (16x9)_3.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6259175" cy="9144000"/>
          </a:xfrm>
          <a:prstGeom prst="rect">
            <a:avLst/>
          </a:prstGeom>
        </p:spPr>
      </p:pic>
      <p:sp>
        <p:nvSpPr>
          <p:cNvPr id="9" name="Title Placeholder 1"/>
          <p:cNvSpPr>
            <a:spLocks noGrp="1"/>
          </p:cNvSpPr>
          <p:nvPr>
            <p:ph type="title" hasCustomPrompt="1"/>
          </p:nvPr>
        </p:nvSpPr>
        <p:spPr>
          <a:xfrm>
            <a:off x="1774962" y="2313067"/>
            <a:ext cx="12940864" cy="477547"/>
          </a:xfrm>
          <a:prstGeom prst="rect">
            <a:avLst/>
          </a:prstGeom>
        </p:spPr>
        <p:txBody>
          <a:bodyPr vert="horz" lIns="0" tIns="0" rIns="0" bIns="0" rtlCol="0" anchor="t" anchorCtr="0">
            <a:normAutofit/>
          </a:bodyPr>
          <a:lstStyle>
            <a:lvl1pPr>
              <a:defRPr sz="1867" baseline="0">
                <a:solidFill>
                  <a:schemeClr val="tx2"/>
                </a:solidFill>
              </a:defRPr>
            </a:lvl1pPr>
          </a:lstStyle>
          <a:p>
            <a:r>
              <a:rPr lang="en-US" dirty="0"/>
              <a:t>Click to edit first line Master title</a:t>
            </a:r>
          </a:p>
        </p:txBody>
      </p:sp>
      <p:sp>
        <p:nvSpPr>
          <p:cNvPr id="7" name="Text Placeholder 2"/>
          <p:cNvSpPr>
            <a:spLocks noGrp="1"/>
          </p:cNvSpPr>
          <p:nvPr>
            <p:ph type="body" sz="quarter" idx="10" hasCustomPrompt="1"/>
          </p:nvPr>
        </p:nvSpPr>
        <p:spPr>
          <a:xfrm>
            <a:off x="1774962" y="2898989"/>
            <a:ext cx="12940864" cy="1530351"/>
          </a:xfrm>
        </p:spPr>
        <p:txBody>
          <a:bodyPr>
            <a:normAutofit/>
          </a:bodyPr>
          <a:lstStyle>
            <a:lvl1pPr>
              <a:defRPr sz="2800" baseline="0">
                <a:latin typeface="Arial (Headings)"/>
                <a:cs typeface="Arial (Headings)"/>
              </a:defRPr>
            </a:lvl1pPr>
          </a:lstStyle>
          <a:p>
            <a:pPr lvl="0"/>
            <a:r>
              <a:rPr lang="en-GB" dirty="0"/>
              <a:t>Click to edit second line Master title</a:t>
            </a:r>
          </a:p>
        </p:txBody>
      </p:sp>
      <p:sp>
        <p:nvSpPr>
          <p:cNvPr id="5" name="TextBox 4"/>
          <p:cNvSpPr txBox="1"/>
          <p:nvPr userDrawn="1"/>
        </p:nvSpPr>
        <p:spPr>
          <a:xfrm>
            <a:off x="615417" y="8648346"/>
            <a:ext cx="3049624" cy="123111"/>
          </a:xfrm>
          <a:prstGeom prst="rect">
            <a:avLst/>
          </a:prstGeom>
          <a:noFill/>
        </p:spPr>
        <p:txBody>
          <a:bodyPr wrap="square" lIns="0" tIns="0" rIns="0" bIns="0" rtlCol="0">
            <a:spAutoFit/>
          </a:bodyPr>
          <a:lstStyle/>
          <a:p>
            <a:r>
              <a:rPr lang="en-GB" sz="800" dirty="0">
                <a:solidFill>
                  <a:schemeClr val="bg1"/>
                </a:solidFill>
              </a:rPr>
              <a:t>© ACCA      </a:t>
            </a:r>
            <a:r>
              <a:rPr lang="en-GB" sz="800" b="1" dirty="0">
                <a:solidFill>
                  <a:schemeClr val="bg1"/>
                </a:solidFill>
              </a:rPr>
              <a:t>INTERNAL</a:t>
            </a:r>
          </a:p>
        </p:txBody>
      </p:sp>
    </p:spTree>
    <p:extLst>
      <p:ext uri="{BB962C8B-B14F-4D97-AF65-F5344CB8AC3E}">
        <p14:creationId xmlns:p14="http://schemas.microsoft.com/office/powerpoint/2010/main" val="121802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Master Title 2 (Red &amp; Black)">
    <p:bg bwMode="ltGray">
      <p:bgPr>
        <a:solidFill>
          <a:srgbClr val="BEBEBE"/>
        </a:solidFill>
        <a:effectLst/>
      </p:bgPr>
    </p:bg>
    <p:spTree>
      <p:nvGrpSpPr>
        <p:cNvPr id="1" name=""/>
        <p:cNvGrpSpPr/>
        <p:nvPr/>
      </p:nvGrpSpPr>
      <p:grpSpPr>
        <a:xfrm>
          <a:off x="0" y="0"/>
          <a:ext cx="0" cy="0"/>
          <a:chOff x="0" y="0"/>
          <a:chExt cx="0" cy="0"/>
        </a:xfrm>
      </p:grpSpPr>
      <p:pic>
        <p:nvPicPr>
          <p:cNvPr id="5" name="Picture 4" descr="ACCA Brand Frame (16x9)_1.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6259175" cy="9144000"/>
          </a:xfrm>
          <a:prstGeom prst="rect">
            <a:avLst/>
          </a:prstGeom>
        </p:spPr>
      </p:pic>
      <p:sp>
        <p:nvSpPr>
          <p:cNvPr id="8" name="Text Placeholder 2"/>
          <p:cNvSpPr>
            <a:spLocks noGrp="1"/>
          </p:cNvSpPr>
          <p:nvPr>
            <p:ph type="body" sz="quarter" idx="10" hasCustomPrompt="1"/>
          </p:nvPr>
        </p:nvSpPr>
        <p:spPr>
          <a:xfrm>
            <a:off x="1774962" y="2316480"/>
            <a:ext cx="12940864" cy="5107093"/>
          </a:xfrm>
        </p:spPr>
        <p:txBody>
          <a:bodyPr>
            <a:normAutofit/>
          </a:bodyPr>
          <a:lstStyle>
            <a:lvl1pPr>
              <a:defRPr sz="2800">
                <a:latin typeface="Arial (Headings)"/>
                <a:cs typeface="Arial (Headings)"/>
              </a:defRPr>
            </a:lvl1pPr>
          </a:lstStyle>
          <a:p>
            <a:pPr lvl="0"/>
            <a:r>
              <a:rPr lang="en-GB" dirty="0"/>
              <a:t>Click to edit Master title one line</a:t>
            </a:r>
          </a:p>
        </p:txBody>
      </p:sp>
      <p:sp>
        <p:nvSpPr>
          <p:cNvPr id="4" name="TextBox 3"/>
          <p:cNvSpPr txBox="1"/>
          <p:nvPr userDrawn="1"/>
        </p:nvSpPr>
        <p:spPr>
          <a:xfrm>
            <a:off x="615417" y="8648346"/>
            <a:ext cx="3297899" cy="123111"/>
          </a:xfrm>
          <a:prstGeom prst="rect">
            <a:avLst/>
          </a:prstGeom>
          <a:noFill/>
        </p:spPr>
        <p:txBody>
          <a:bodyPr wrap="square" lIns="0" tIns="0" rIns="0" bIns="0" rtlCol="0">
            <a:spAutoFit/>
          </a:bodyPr>
          <a:lstStyle/>
          <a:p>
            <a:r>
              <a:rPr lang="en-GB" sz="800" dirty="0"/>
              <a:t>© ACCA      </a:t>
            </a:r>
            <a:r>
              <a:rPr lang="en-GB" sz="800" b="1" dirty="0"/>
              <a:t>INTERNAL</a:t>
            </a:r>
          </a:p>
        </p:txBody>
      </p:sp>
    </p:spTree>
    <p:extLst>
      <p:ext uri="{BB962C8B-B14F-4D97-AF65-F5344CB8AC3E}">
        <p14:creationId xmlns:p14="http://schemas.microsoft.com/office/powerpoint/2010/main" val="80839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61"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Master Title 2 (Red &amp; White)">
    <p:bg bwMode="ltGray">
      <p:bgPr>
        <a:solidFill>
          <a:srgbClr val="BEBEBE"/>
        </a:solidFill>
        <a:effectLst/>
      </p:bgPr>
    </p:bg>
    <p:spTree>
      <p:nvGrpSpPr>
        <p:cNvPr id="1" name=""/>
        <p:cNvGrpSpPr/>
        <p:nvPr/>
      </p:nvGrpSpPr>
      <p:grpSpPr>
        <a:xfrm>
          <a:off x="0" y="0"/>
          <a:ext cx="0" cy="0"/>
          <a:chOff x="0" y="0"/>
          <a:chExt cx="0" cy="0"/>
        </a:xfrm>
      </p:grpSpPr>
      <p:pic>
        <p:nvPicPr>
          <p:cNvPr id="4" name="Picture 3" descr="ACCA Brand Frame (16x9)_2.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6259175" cy="9144000"/>
          </a:xfrm>
          <a:prstGeom prst="rect">
            <a:avLst/>
          </a:prstGeom>
        </p:spPr>
      </p:pic>
      <p:sp>
        <p:nvSpPr>
          <p:cNvPr id="6" name="Text Placeholder 2"/>
          <p:cNvSpPr>
            <a:spLocks noGrp="1"/>
          </p:cNvSpPr>
          <p:nvPr>
            <p:ph type="body" sz="quarter" idx="10" hasCustomPrompt="1"/>
          </p:nvPr>
        </p:nvSpPr>
        <p:spPr>
          <a:xfrm>
            <a:off x="1774962" y="2316480"/>
            <a:ext cx="12940864" cy="5107093"/>
          </a:xfrm>
        </p:spPr>
        <p:txBody>
          <a:bodyPr>
            <a:normAutofit/>
          </a:bodyPr>
          <a:lstStyle>
            <a:lvl1pPr>
              <a:defRPr sz="2800">
                <a:latin typeface="Arial (Headings)"/>
                <a:cs typeface="Arial (Headings)"/>
              </a:defRPr>
            </a:lvl1pPr>
          </a:lstStyle>
          <a:p>
            <a:pPr lvl="0"/>
            <a:r>
              <a:rPr lang="en-GB" dirty="0"/>
              <a:t>Click to edit Master title one line</a:t>
            </a:r>
          </a:p>
        </p:txBody>
      </p:sp>
      <p:sp>
        <p:nvSpPr>
          <p:cNvPr id="5" name="TextBox 4"/>
          <p:cNvSpPr txBox="1"/>
          <p:nvPr userDrawn="1"/>
        </p:nvSpPr>
        <p:spPr>
          <a:xfrm>
            <a:off x="615416" y="8648346"/>
            <a:ext cx="3758985" cy="123111"/>
          </a:xfrm>
          <a:prstGeom prst="rect">
            <a:avLst/>
          </a:prstGeom>
          <a:noFill/>
        </p:spPr>
        <p:txBody>
          <a:bodyPr wrap="square" lIns="0" tIns="0" rIns="0" bIns="0" rtlCol="0">
            <a:spAutoFit/>
          </a:bodyPr>
          <a:lstStyle/>
          <a:p>
            <a:r>
              <a:rPr lang="en-GB" sz="800" dirty="0">
                <a:solidFill>
                  <a:schemeClr val="bg1"/>
                </a:solidFill>
              </a:rPr>
              <a:t>© ACCA      </a:t>
            </a:r>
            <a:r>
              <a:rPr lang="en-GB" sz="800" b="1" dirty="0">
                <a:solidFill>
                  <a:schemeClr val="bg1"/>
                </a:solidFill>
              </a:rPr>
              <a:t>INTERNAL</a:t>
            </a:r>
          </a:p>
        </p:txBody>
      </p:sp>
    </p:spTree>
    <p:extLst>
      <p:ext uri="{BB962C8B-B14F-4D97-AF65-F5344CB8AC3E}">
        <p14:creationId xmlns:p14="http://schemas.microsoft.com/office/powerpoint/2010/main" val="267551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61"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Master Title 2 (All White)">
    <p:bg bwMode="ltGray">
      <p:bgPr>
        <a:solidFill>
          <a:srgbClr val="BEBEBE"/>
        </a:solidFill>
        <a:effectLst/>
      </p:bgPr>
    </p:bg>
    <p:spTree>
      <p:nvGrpSpPr>
        <p:cNvPr id="1" name=""/>
        <p:cNvGrpSpPr/>
        <p:nvPr/>
      </p:nvGrpSpPr>
      <p:grpSpPr>
        <a:xfrm>
          <a:off x="0" y="0"/>
          <a:ext cx="0" cy="0"/>
          <a:chOff x="0" y="0"/>
          <a:chExt cx="0" cy="0"/>
        </a:xfrm>
      </p:grpSpPr>
      <p:pic>
        <p:nvPicPr>
          <p:cNvPr id="3" name="Picture 2" descr="ACCA Brand Frame (16x9)_3.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6259175" cy="9144000"/>
          </a:xfrm>
          <a:prstGeom prst="rect">
            <a:avLst/>
          </a:prstGeom>
        </p:spPr>
      </p:pic>
      <p:sp>
        <p:nvSpPr>
          <p:cNvPr id="5" name="Text Placeholder 2"/>
          <p:cNvSpPr>
            <a:spLocks noGrp="1"/>
          </p:cNvSpPr>
          <p:nvPr>
            <p:ph type="body" sz="quarter" idx="10" hasCustomPrompt="1"/>
          </p:nvPr>
        </p:nvSpPr>
        <p:spPr>
          <a:xfrm>
            <a:off x="1774962" y="2316480"/>
            <a:ext cx="12940864" cy="5107093"/>
          </a:xfrm>
        </p:spPr>
        <p:txBody>
          <a:bodyPr>
            <a:normAutofit/>
          </a:bodyPr>
          <a:lstStyle>
            <a:lvl1pPr>
              <a:defRPr sz="2800">
                <a:latin typeface="Arial (Headings)"/>
                <a:cs typeface="Arial (Headings)"/>
              </a:defRPr>
            </a:lvl1pPr>
          </a:lstStyle>
          <a:p>
            <a:pPr lvl="0"/>
            <a:r>
              <a:rPr lang="en-GB" dirty="0"/>
              <a:t>Click to edit Master title one line</a:t>
            </a:r>
          </a:p>
        </p:txBody>
      </p:sp>
      <p:sp>
        <p:nvSpPr>
          <p:cNvPr id="4" name="TextBox 3"/>
          <p:cNvSpPr txBox="1"/>
          <p:nvPr userDrawn="1"/>
        </p:nvSpPr>
        <p:spPr>
          <a:xfrm>
            <a:off x="615418" y="8648346"/>
            <a:ext cx="3096913" cy="123111"/>
          </a:xfrm>
          <a:prstGeom prst="rect">
            <a:avLst/>
          </a:prstGeom>
          <a:noFill/>
        </p:spPr>
        <p:txBody>
          <a:bodyPr wrap="square" lIns="0" tIns="0" rIns="0" bIns="0" rtlCol="0">
            <a:spAutoFit/>
          </a:bodyPr>
          <a:lstStyle/>
          <a:p>
            <a:r>
              <a:rPr lang="en-GB" sz="800" dirty="0">
                <a:solidFill>
                  <a:schemeClr val="bg1"/>
                </a:solidFill>
              </a:rPr>
              <a:t>© ACCA      </a:t>
            </a:r>
            <a:r>
              <a:rPr lang="en-GB" sz="800" b="1" dirty="0">
                <a:solidFill>
                  <a:schemeClr val="bg1"/>
                </a:solidFill>
              </a:rPr>
              <a:t>INTERNAL</a:t>
            </a:r>
          </a:p>
        </p:txBody>
      </p:sp>
    </p:spTree>
    <p:extLst>
      <p:ext uri="{BB962C8B-B14F-4D97-AF65-F5344CB8AC3E}">
        <p14:creationId xmlns:p14="http://schemas.microsoft.com/office/powerpoint/2010/main" val="331482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61" userDrawn="1">
          <p15:clr>
            <a:srgbClr val="FBAE40"/>
          </p15:clr>
        </p15:guide>
        <p15:guide id="3" orient="horz" pos="2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 Column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774960" y="2302933"/>
            <a:ext cx="12939593" cy="5743787"/>
          </a:xfrm>
        </p:spPr>
        <p:txBody>
          <a:bodyPr/>
          <a:lstStyle>
            <a:lvl1pPr>
              <a:spcBef>
                <a:spcPts val="800"/>
              </a:spcBef>
              <a:spcAft>
                <a:spcPts val="0"/>
              </a:spcAft>
              <a:defRPr sz="2133"/>
            </a:lvl1pPr>
            <a:lvl2pPr marL="307967" indent="-307967">
              <a:spcBef>
                <a:spcPts val="800"/>
              </a:spcBef>
              <a:spcAft>
                <a:spcPts val="0"/>
              </a:spcAft>
              <a:defRPr sz="2133"/>
            </a:lvl2pPr>
            <a:lvl3pPr marL="539737" indent="-231769">
              <a:spcBef>
                <a:spcPts val="800"/>
              </a:spcBef>
              <a:spcAft>
                <a:spcPts val="0"/>
              </a:spcAft>
              <a:defRPr sz="1867"/>
            </a:lvl3pPr>
            <a:lvl4pPr marL="779443" indent="-250819">
              <a:spcBef>
                <a:spcPts val="800"/>
              </a:spcBef>
              <a:spcAft>
                <a:spcPts val="0"/>
              </a:spcAft>
              <a:defRPr sz="1867"/>
            </a:lvl4pPr>
            <a:lvl5pPr marL="962001" indent="-182558">
              <a:spcBef>
                <a:spcPts val="800"/>
              </a:spcBef>
              <a:spcAft>
                <a:spcPts val="0"/>
              </a:spcAft>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330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03785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s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774960" y="2302935"/>
            <a:ext cx="6300430" cy="5725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8414123" y="2302935"/>
            <a:ext cx="6300430" cy="5725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902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Picture Placeholder 7"/>
          <p:cNvSpPr>
            <a:spLocks noGrp="1"/>
          </p:cNvSpPr>
          <p:nvPr>
            <p:ph type="pic" sz="quarter" idx="14" hasCustomPrompt="1"/>
          </p:nvPr>
        </p:nvSpPr>
        <p:spPr>
          <a:xfrm>
            <a:off x="1791051" y="2302936"/>
            <a:ext cx="5726702" cy="5725584"/>
          </a:xfrm>
          <a:solidFill>
            <a:srgbClr val="BEBEBE"/>
          </a:solidFill>
        </p:spPr>
        <p:txBody>
          <a:bodyPr/>
          <a:lstStyle>
            <a:lvl1pPr>
              <a:defRPr baseline="0"/>
            </a:lvl1pPr>
          </a:lstStyle>
          <a:p>
            <a:r>
              <a:rPr lang="en-GB" dirty="0"/>
              <a:t>Insert picture here</a:t>
            </a:r>
          </a:p>
        </p:txBody>
      </p:sp>
      <p:sp>
        <p:nvSpPr>
          <p:cNvPr id="5" name="Content Placeholder 2"/>
          <p:cNvSpPr>
            <a:spLocks noGrp="1"/>
          </p:cNvSpPr>
          <p:nvPr>
            <p:ph idx="1"/>
          </p:nvPr>
        </p:nvSpPr>
        <p:spPr>
          <a:xfrm>
            <a:off x="8414123" y="2302935"/>
            <a:ext cx="6300430" cy="5725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2327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0"/>
          </p:nvPr>
        </p:nvSpPr>
        <p:spPr>
          <a:xfrm>
            <a:off x="8415394" y="2302935"/>
            <a:ext cx="6300430" cy="5725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1" hasCustomPrompt="1"/>
          </p:nvPr>
        </p:nvSpPr>
        <p:spPr>
          <a:xfrm>
            <a:off x="1768611" y="2302935"/>
            <a:ext cx="6300430" cy="5725584"/>
          </a:xfrm>
        </p:spPr>
        <p:txBody>
          <a:bodyPr/>
          <a:lstStyle/>
          <a:p>
            <a:pPr lvl="0"/>
            <a:r>
              <a:rPr lang="en-US" dirty="0"/>
              <a:t>Chart</a:t>
            </a:r>
          </a:p>
        </p:txBody>
      </p:sp>
    </p:spTree>
    <p:extLst>
      <p:ext uri="{BB962C8B-B14F-4D97-AF65-F5344CB8AC3E}">
        <p14:creationId xmlns:p14="http://schemas.microsoft.com/office/powerpoint/2010/main" val="374328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Media Placeholder 9"/>
          <p:cNvSpPr>
            <a:spLocks noGrp="1"/>
          </p:cNvSpPr>
          <p:nvPr>
            <p:ph type="media" sz="quarter" idx="13"/>
          </p:nvPr>
        </p:nvSpPr>
        <p:spPr>
          <a:xfrm>
            <a:off x="1774960" y="2302935"/>
            <a:ext cx="12939593" cy="5725584"/>
          </a:xfrm>
        </p:spPr>
        <p:txBody>
          <a:bodyPr/>
          <a:lstStyle/>
          <a:p>
            <a:r>
              <a:rPr lang="en-US"/>
              <a:t>Click icon to add media</a:t>
            </a:r>
            <a:endParaRPr lang="en-GB"/>
          </a:p>
        </p:txBody>
      </p:sp>
    </p:spTree>
    <p:extLst>
      <p:ext uri="{BB962C8B-B14F-4D97-AF65-F5344CB8AC3E}">
        <p14:creationId xmlns:p14="http://schemas.microsoft.com/office/powerpoint/2010/main" val="285628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Divider page (single, white logo)">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06362" y="4276824"/>
            <a:ext cx="5816074" cy="508441"/>
          </a:xfrm>
          <a:prstGeom prst="rect">
            <a:avLst/>
          </a:prstGeom>
        </p:spPr>
        <p:txBody>
          <a:bodyPr vert="horz" lIns="0" tIns="0" rIns="0" bIns="0" rtlCol="0" anchor="t" anchorCtr="0">
            <a:noAutofit/>
          </a:bodyPr>
          <a:lstStyle>
            <a:lvl1pPr algn="l">
              <a:defRPr sz="2800" b="1" baseline="0">
                <a:solidFill>
                  <a:schemeClr val="tx1"/>
                </a:solidFill>
                <a:latin typeface="Arial (Headings)"/>
                <a:cs typeface="Arial (Headings)"/>
              </a:defRPr>
            </a:lvl1pPr>
          </a:lstStyle>
          <a:p>
            <a:r>
              <a:rPr lang="en-US" dirty="0"/>
              <a:t>Click to edit </a:t>
            </a:r>
            <a:r>
              <a:rPr lang="en-US"/>
              <a:t>divider page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0902" y="2438400"/>
            <a:ext cx="4251774" cy="4250944"/>
          </a:xfrm>
          <a:prstGeom prst="rect">
            <a:avLst/>
          </a:prstGeom>
        </p:spPr>
      </p:pic>
    </p:spTree>
    <p:extLst>
      <p:ext uri="{BB962C8B-B14F-4D97-AF65-F5344CB8AC3E}">
        <p14:creationId xmlns:p14="http://schemas.microsoft.com/office/powerpoint/2010/main" val="25704375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 Column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774964" y="3136077"/>
            <a:ext cx="12939593" cy="4892443"/>
          </a:xfrm>
        </p:spPr>
        <p:txBody>
          <a:bodyPr/>
          <a:lstStyle>
            <a:lvl1pPr>
              <a:spcBef>
                <a:spcPts val="800"/>
              </a:spcBef>
              <a:spcAft>
                <a:spcPts val="0"/>
              </a:spcAft>
              <a:defRPr sz="2133"/>
            </a:lvl1pPr>
            <a:lvl2pPr marL="307967" indent="-307967">
              <a:spcBef>
                <a:spcPts val="800"/>
              </a:spcBef>
              <a:spcAft>
                <a:spcPts val="0"/>
              </a:spcAft>
              <a:defRPr sz="2133"/>
            </a:lvl2pPr>
            <a:lvl3pPr marL="539737" indent="-231769">
              <a:spcBef>
                <a:spcPts val="800"/>
              </a:spcBef>
              <a:spcAft>
                <a:spcPts val="0"/>
              </a:spcAft>
              <a:defRPr sz="1867"/>
            </a:lvl3pPr>
            <a:lvl4pPr marL="779443" indent="-250819">
              <a:spcBef>
                <a:spcPts val="800"/>
              </a:spcBef>
              <a:spcAft>
                <a:spcPts val="0"/>
              </a:spcAft>
              <a:defRPr sz="1867"/>
            </a:lvl4pPr>
            <a:lvl5pPr marL="962001" indent="-182558">
              <a:spcBef>
                <a:spcPts val="800"/>
              </a:spcBef>
              <a:spcAft>
                <a:spcPts val="0"/>
              </a:spcAft>
              <a:defRPr sz="1867"/>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683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lumns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774960" y="3136077"/>
            <a:ext cx="6300430" cy="48924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0"/>
          </p:nvPr>
        </p:nvSpPr>
        <p:spPr>
          <a:xfrm>
            <a:off x="8414122" y="3136077"/>
            <a:ext cx="6300430" cy="48924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3279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Picture Placeholder 7"/>
          <p:cNvSpPr>
            <a:spLocks noGrp="1"/>
          </p:cNvSpPr>
          <p:nvPr>
            <p:ph type="pic" sz="quarter" idx="14" hasCustomPrompt="1"/>
          </p:nvPr>
        </p:nvSpPr>
        <p:spPr>
          <a:xfrm>
            <a:off x="1791052" y="3132871"/>
            <a:ext cx="4896606" cy="4895648"/>
          </a:xfrm>
          <a:solidFill>
            <a:srgbClr val="BEBEBE"/>
          </a:solidFill>
        </p:spPr>
        <p:txBody>
          <a:bodyPr/>
          <a:lstStyle>
            <a:lvl1pPr>
              <a:defRPr baseline="0"/>
            </a:lvl1pPr>
          </a:lstStyle>
          <a:p>
            <a:r>
              <a:rPr lang="en-GB" dirty="0"/>
              <a:t>Insert picture here</a:t>
            </a:r>
          </a:p>
        </p:txBody>
      </p:sp>
      <p:sp>
        <p:nvSpPr>
          <p:cNvPr id="5" name="Content Placeholder 2"/>
          <p:cNvSpPr>
            <a:spLocks noGrp="1"/>
          </p:cNvSpPr>
          <p:nvPr>
            <p:ph idx="1"/>
          </p:nvPr>
        </p:nvSpPr>
        <p:spPr>
          <a:xfrm>
            <a:off x="8414122" y="3136077"/>
            <a:ext cx="6300430" cy="4892443"/>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080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0"/>
          </p:nvPr>
        </p:nvSpPr>
        <p:spPr>
          <a:xfrm>
            <a:off x="8415397" y="3136077"/>
            <a:ext cx="6300430" cy="48924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1" hasCustomPrompt="1"/>
          </p:nvPr>
        </p:nvSpPr>
        <p:spPr>
          <a:xfrm>
            <a:off x="1768611" y="3136077"/>
            <a:ext cx="6300430" cy="4892443"/>
          </a:xfrm>
        </p:spPr>
        <p:txBody>
          <a:bodyPr/>
          <a:lstStyle/>
          <a:p>
            <a:pPr lvl="0"/>
            <a:r>
              <a:rPr lang="en-US" dirty="0"/>
              <a:t>Chart</a:t>
            </a:r>
          </a:p>
        </p:txBody>
      </p:sp>
    </p:spTree>
    <p:extLst>
      <p:ext uri="{BB962C8B-B14F-4D97-AF65-F5344CB8AC3E}">
        <p14:creationId xmlns:p14="http://schemas.microsoft.com/office/powerpoint/2010/main" val="396506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0" name="Media Placeholder 9"/>
          <p:cNvSpPr>
            <a:spLocks noGrp="1"/>
          </p:cNvSpPr>
          <p:nvPr>
            <p:ph type="media" sz="quarter" idx="13"/>
          </p:nvPr>
        </p:nvSpPr>
        <p:spPr>
          <a:xfrm>
            <a:off x="1774964" y="3136077"/>
            <a:ext cx="12939593" cy="4892443"/>
          </a:xfrm>
        </p:spPr>
        <p:txBody>
          <a:bodyPr/>
          <a:lstStyle/>
          <a:p>
            <a:r>
              <a:rPr lang="en-US" dirty="0"/>
              <a:t>Click icon to add media</a:t>
            </a:r>
            <a:endParaRPr lang="en-GB" dirty="0"/>
          </a:p>
        </p:txBody>
      </p:sp>
    </p:spTree>
    <p:extLst>
      <p:ext uri="{BB962C8B-B14F-4D97-AF65-F5344CB8AC3E}">
        <p14:creationId xmlns:p14="http://schemas.microsoft.com/office/powerpoint/2010/main" val="14887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9350" y="2279652"/>
            <a:ext cx="14023538" cy="3803649"/>
          </a:xfrm>
        </p:spPr>
        <p:txBody>
          <a:bodyPr anchor="b"/>
          <a:lstStyle>
            <a:lvl1pPr>
              <a:defRPr sz="10669"/>
            </a:lvl1pPr>
          </a:lstStyle>
          <a:p>
            <a:r>
              <a:rPr lang="en-US" dirty="0"/>
              <a:t>Click to edit Master title style</a:t>
            </a:r>
          </a:p>
        </p:txBody>
      </p:sp>
      <p:sp>
        <p:nvSpPr>
          <p:cNvPr id="3" name="Text Placeholder 2"/>
          <p:cNvSpPr>
            <a:spLocks noGrp="1"/>
          </p:cNvSpPr>
          <p:nvPr>
            <p:ph type="body" idx="1"/>
          </p:nvPr>
        </p:nvSpPr>
        <p:spPr>
          <a:xfrm>
            <a:off x="1109350" y="6119285"/>
            <a:ext cx="14023538" cy="2000249"/>
          </a:xfrm>
        </p:spPr>
        <p:txBody>
          <a:bodyPr/>
          <a:lstStyle>
            <a:lvl1pPr marL="0" indent="0">
              <a:buNone/>
              <a:defRPr sz="4267">
                <a:solidFill>
                  <a:schemeClr val="tx1">
                    <a:tint val="75000"/>
                  </a:schemeClr>
                </a:solidFill>
              </a:defRPr>
            </a:lvl1pPr>
            <a:lvl2pPr marL="812947" indent="0">
              <a:buNone/>
              <a:defRPr sz="3556">
                <a:solidFill>
                  <a:schemeClr val="tx1">
                    <a:tint val="75000"/>
                  </a:schemeClr>
                </a:solidFill>
              </a:defRPr>
            </a:lvl2pPr>
            <a:lvl3pPr marL="1625895" indent="0">
              <a:buNone/>
              <a:defRPr sz="3201">
                <a:solidFill>
                  <a:schemeClr val="tx1">
                    <a:tint val="75000"/>
                  </a:schemeClr>
                </a:solidFill>
              </a:defRPr>
            </a:lvl3pPr>
            <a:lvl4pPr marL="2438842" indent="0">
              <a:buNone/>
              <a:defRPr sz="2845">
                <a:solidFill>
                  <a:schemeClr val="tx1">
                    <a:tint val="75000"/>
                  </a:schemeClr>
                </a:solidFill>
              </a:defRPr>
            </a:lvl4pPr>
            <a:lvl5pPr marL="3251789" indent="0">
              <a:buNone/>
              <a:defRPr sz="2845">
                <a:solidFill>
                  <a:schemeClr val="tx1">
                    <a:tint val="75000"/>
                  </a:schemeClr>
                </a:solidFill>
              </a:defRPr>
            </a:lvl5pPr>
            <a:lvl6pPr marL="4064737" indent="0">
              <a:buNone/>
              <a:defRPr sz="2845">
                <a:solidFill>
                  <a:schemeClr val="tx1">
                    <a:tint val="75000"/>
                  </a:schemeClr>
                </a:solidFill>
              </a:defRPr>
            </a:lvl6pPr>
            <a:lvl7pPr marL="4877684" indent="0">
              <a:buNone/>
              <a:defRPr sz="2845">
                <a:solidFill>
                  <a:schemeClr val="tx1">
                    <a:tint val="75000"/>
                  </a:schemeClr>
                </a:solidFill>
              </a:defRPr>
            </a:lvl7pPr>
            <a:lvl8pPr marL="5690631" indent="0">
              <a:buNone/>
              <a:defRPr sz="2845">
                <a:solidFill>
                  <a:schemeClr val="tx1">
                    <a:tint val="75000"/>
                  </a:schemeClr>
                </a:solidFill>
              </a:defRPr>
            </a:lvl8pPr>
            <a:lvl9pPr marL="6503579" indent="0">
              <a:buNone/>
              <a:defRPr sz="2845">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0229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17818" y="2434167"/>
            <a:ext cx="6910149" cy="58017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8231208" y="2434167"/>
            <a:ext cx="6910149" cy="58017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91975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19936" y="486834"/>
            <a:ext cx="14023538" cy="1767417"/>
          </a:xfrm>
        </p:spPr>
        <p:txBody>
          <a:bodyPr/>
          <a:lstStyle/>
          <a:p>
            <a:r>
              <a:rPr lang="en-US" dirty="0"/>
              <a:t>Click to edit Master title style</a:t>
            </a:r>
          </a:p>
        </p:txBody>
      </p:sp>
      <p:sp>
        <p:nvSpPr>
          <p:cNvPr id="3" name="Text Placeholder 2"/>
          <p:cNvSpPr>
            <a:spLocks noGrp="1"/>
          </p:cNvSpPr>
          <p:nvPr>
            <p:ph type="body" idx="1"/>
          </p:nvPr>
        </p:nvSpPr>
        <p:spPr>
          <a:xfrm>
            <a:off x="1119936" y="2241551"/>
            <a:ext cx="6878393" cy="1098549"/>
          </a:xfrm>
        </p:spPr>
        <p:txBody>
          <a:bodyPr anchor="b"/>
          <a:lstStyle>
            <a:lvl1pPr marL="0" indent="0">
              <a:buNone/>
              <a:defRPr sz="4267" b="1"/>
            </a:lvl1pPr>
            <a:lvl2pPr marL="812947" indent="0">
              <a:buNone/>
              <a:defRPr sz="3556" b="1"/>
            </a:lvl2pPr>
            <a:lvl3pPr marL="1625895" indent="0">
              <a:buNone/>
              <a:defRPr sz="3201" b="1"/>
            </a:lvl3pPr>
            <a:lvl4pPr marL="2438842" indent="0">
              <a:buNone/>
              <a:defRPr sz="2845" b="1"/>
            </a:lvl4pPr>
            <a:lvl5pPr marL="3251789" indent="0">
              <a:buNone/>
              <a:defRPr sz="2845" b="1"/>
            </a:lvl5pPr>
            <a:lvl6pPr marL="4064737" indent="0">
              <a:buNone/>
              <a:defRPr sz="2845" b="1"/>
            </a:lvl6pPr>
            <a:lvl7pPr marL="4877684" indent="0">
              <a:buNone/>
              <a:defRPr sz="2845" b="1"/>
            </a:lvl7pPr>
            <a:lvl8pPr marL="5690631" indent="0">
              <a:buNone/>
              <a:defRPr sz="2845" b="1"/>
            </a:lvl8pPr>
            <a:lvl9pPr marL="6503579" indent="0">
              <a:buNone/>
              <a:defRPr sz="2845" b="1"/>
            </a:lvl9pPr>
          </a:lstStyle>
          <a:p>
            <a:pPr lvl="0"/>
            <a:r>
              <a:rPr lang="en-US" dirty="0"/>
              <a:t>Click to edit Master text styles</a:t>
            </a:r>
          </a:p>
        </p:txBody>
      </p:sp>
      <p:sp>
        <p:nvSpPr>
          <p:cNvPr id="4" name="Content Placeholder 3"/>
          <p:cNvSpPr>
            <a:spLocks noGrp="1"/>
          </p:cNvSpPr>
          <p:nvPr>
            <p:ph sz="half" idx="2"/>
          </p:nvPr>
        </p:nvSpPr>
        <p:spPr>
          <a:xfrm>
            <a:off x="1119936" y="3340100"/>
            <a:ext cx="6878393" cy="49127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8231207" y="2241551"/>
            <a:ext cx="6912267" cy="1098549"/>
          </a:xfrm>
        </p:spPr>
        <p:txBody>
          <a:bodyPr anchor="b"/>
          <a:lstStyle>
            <a:lvl1pPr marL="0" indent="0">
              <a:buNone/>
              <a:defRPr sz="4267" b="1"/>
            </a:lvl1pPr>
            <a:lvl2pPr marL="812947" indent="0">
              <a:buNone/>
              <a:defRPr sz="3556" b="1"/>
            </a:lvl2pPr>
            <a:lvl3pPr marL="1625895" indent="0">
              <a:buNone/>
              <a:defRPr sz="3201" b="1"/>
            </a:lvl3pPr>
            <a:lvl4pPr marL="2438842" indent="0">
              <a:buNone/>
              <a:defRPr sz="2845" b="1"/>
            </a:lvl4pPr>
            <a:lvl5pPr marL="3251789" indent="0">
              <a:buNone/>
              <a:defRPr sz="2845" b="1"/>
            </a:lvl5pPr>
            <a:lvl6pPr marL="4064737" indent="0">
              <a:buNone/>
              <a:defRPr sz="2845" b="1"/>
            </a:lvl6pPr>
            <a:lvl7pPr marL="4877684" indent="0">
              <a:buNone/>
              <a:defRPr sz="2845" b="1"/>
            </a:lvl7pPr>
            <a:lvl8pPr marL="5690631" indent="0">
              <a:buNone/>
              <a:defRPr sz="2845" b="1"/>
            </a:lvl8pPr>
            <a:lvl9pPr marL="6503579" indent="0">
              <a:buNone/>
              <a:defRPr sz="2845" b="1"/>
            </a:lvl9pPr>
          </a:lstStyle>
          <a:p>
            <a:pPr lvl="0"/>
            <a:r>
              <a:rPr lang="en-US" dirty="0"/>
              <a:t>Click to edit Master text styles</a:t>
            </a:r>
          </a:p>
        </p:txBody>
      </p:sp>
      <p:sp>
        <p:nvSpPr>
          <p:cNvPr id="6" name="Content Placeholder 5"/>
          <p:cNvSpPr>
            <a:spLocks noGrp="1"/>
          </p:cNvSpPr>
          <p:nvPr>
            <p:ph sz="quarter" idx="4"/>
          </p:nvPr>
        </p:nvSpPr>
        <p:spPr>
          <a:xfrm>
            <a:off x="8231207" y="3340100"/>
            <a:ext cx="6912267" cy="49127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88465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1195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99240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937" y="609600"/>
            <a:ext cx="5244007" cy="2133600"/>
          </a:xfrm>
        </p:spPr>
        <p:txBody>
          <a:bodyPr anchor="b"/>
          <a:lstStyle>
            <a:lvl1pPr>
              <a:defRPr sz="5690"/>
            </a:lvl1pPr>
          </a:lstStyle>
          <a:p>
            <a:r>
              <a:rPr lang="en-US" dirty="0"/>
              <a:t>Click to edit Master title style</a:t>
            </a:r>
          </a:p>
        </p:txBody>
      </p:sp>
      <p:sp>
        <p:nvSpPr>
          <p:cNvPr id="3" name="Content Placeholder 2"/>
          <p:cNvSpPr>
            <a:spLocks noGrp="1"/>
          </p:cNvSpPr>
          <p:nvPr>
            <p:ph idx="1"/>
          </p:nvPr>
        </p:nvSpPr>
        <p:spPr>
          <a:xfrm>
            <a:off x="6912267" y="1316567"/>
            <a:ext cx="8231207" cy="6498167"/>
          </a:xfrm>
        </p:spPr>
        <p:txBody>
          <a:bodyPr/>
          <a:lstStyle>
            <a:lvl1pPr>
              <a:defRPr sz="5690"/>
            </a:lvl1pPr>
            <a:lvl2pPr>
              <a:defRPr sz="4979"/>
            </a:lvl2pPr>
            <a:lvl3pPr>
              <a:defRPr sz="4267"/>
            </a:lvl3pPr>
            <a:lvl4pPr>
              <a:defRPr sz="3556"/>
            </a:lvl4pPr>
            <a:lvl5pPr>
              <a:defRPr sz="3556"/>
            </a:lvl5pPr>
            <a:lvl6pPr>
              <a:defRPr sz="3556"/>
            </a:lvl6pPr>
            <a:lvl7pPr>
              <a:defRPr sz="3556"/>
            </a:lvl7pPr>
            <a:lvl8pPr>
              <a:defRPr sz="3556"/>
            </a:lvl8pPr>
            <a:lvl9pPr>
              <a:defRPr sz="355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19937" y="2743200"/>
            <a:ext cx="5244007" cy="5082117"/>
          </a:xfrm>
        </p:spPr>
        <p:txBody>
          <a:bodyPr/>
          <a:lstStyle>
            <a:lvl1pPr marL="0" indent="0">
              <a:buNone/>
              <a:defRPr sz="2845"/>
            </a:lvl1pPr>
            <a:lvl2pPr marL="812947" indent="0">
              <a:buNone/>
              <a:defRPr sz="2489"/>
            </a:lvl2pPr>
            <a:lvl3pPr marL="1625895" indent="0">
              <a:buNone/>
              <a:defRPr sz="2134"/>
            </a:lvl3pPr>
            <a:lvl4pPr marL="2438842" indent="0">
              <a:buNone/>
              <a:defRPr sz="1778"/>
            </a:lvl4pPr>
            <a:lvl5pPr marL="3251789" indent="0">
              <a:buNone/>
              <a:defRPr sz="1778"/>
            </a:lvl5pPr>
            <a:lvl6pPr marL="4064737" indent="0">
              <a:buNone/>
              <a:defRPr sz="1778"/>
            </a:lvl6pPr>
            <a:lvl7pPr marL="4877684" indent="0">
              <a:buNone/>
              <a:defRPr sz="1778"/>
            </a:lvl7pPr>
            <a:lvl8pPr marL="5690631" indent="0">
              <a:buNone/>
              <a:defRPr sz="1778"/>
            </a:lvl8pPr>
            <a:lvl9pPr marL="6503579" indent="0">
              <a:buNone/>
              <a:defRPr sz="1778"/>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4617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937" y="609600"/>
            <a:ext cx="5244007" cy="2133600"/>
          </a:xfrm>
        </p:spPr>
        <p:txBody>
          <a:bodyPr anchor="b"/>
          <a:lstStyle>
            <a:lvl1pPr>
              <a:defRPr sz="5690"/>
            </a:lvl1pPr>
          </a:lstStyle>
          <a:p>
            <a:r>
              <a:rPr lang="en-US" dirty="0"/>
              <a:t>Click to edit Master title style</a:t>
            </a:r>
          </a:p>
        </p:txBody>
      </p:sp>
      <p:sp>
        <p:nvSpPr>
          <p:cNvPr id="3" name="Picture Placeholder 2"/>
          <p:cNvSpPr>
            <a:spLocks noGrp="1" noChangeAspect="1"/>
          </p:cNvSpPr>
          <p:nvPr>
            <p:ph type="pic" idx="1"/>
          </p:nvPr>
        </p:nvSpPr>
        <p:spPr>
          <a:xfrm>
            <a:off x="6912267" y="1316567"/>
            <a:ext cx="8231207" cy="6498167"/>
          </a:xfrm>
        </p:spPr>
        <p:txBody>
          <a:bodyPr anchor="t"/>
          <a:lstStyle>
            <a:lvl1pPr marL="0" indent="0">
              <a:buNone/>
              <a:defRPr sz="5690"/>
            </a:lvl1pPr>
            <a:lvl2pPr marL="812947" indent="0">
              <a:buNone/>
              <a:defRPr sz="4979"/>
            </a:lvl2pPr>
            <a:lvl3pPr marL="1625895" indent="0">
              <a:buNone/>
              <a:defRPr sz="4267"/>
            </a:lvl3pPr>
            <a:lvl4pPr marL="2438842" indent="0">
              <a:buNone/>
              <a:defRPr sz="3556"/>
            </a:lvl4pPr>
            <a:lvl5pPr marL="3251789" indent="0">
              <a:buNone/>
              <a:defRPr sz="3556"/>
            </a:lvl5pPr>
            <a:lvl6pPr marL="4064737" indent="0">
              <a:buNone/>
              <a:defRPr sz="3556"/>
            </a:lvl6pPr>
            <a:lvl7pPr marL="4877684" indent="0">
              <a:buNone/>
              <a:defRPr sz="3556"/>
            </a:lvl7pPr>
            <a:lvl8pPr marL="5690631" indent="0">
              <a:buNone/>
              <a:defRPr sz="3556"/>
            </a:lvl8pPr>
            <a:lvl9pPr marL="6503579" indent="0">
              <a:buNone/>
              <a:defRPr sz="3556"/>
            </a:lvl9pPr>
          </a:lstStyle>
          <a:p>
            <a:endParaRPr lang="en-US" dirty="0"/>
          </a:p>
        </p:txBody>
      </p:sp>
      <p:sp>
        <p:nvSpPr>
          <p:cNvPr id="4" name="Text Placeholder 3"/>
          <p:cNvSpPr>
            <a:spLocks noGrp="1"/>
          </p:cNvSpPr>
          <p:nvPr>
            <p:ph type="body" sz="half" idx="2"/>
          </p:nvPr>
        </p:nvSpPr>
        <p:spPr>
          <a:xfrm>
            <a:off x="1119937" y="2743200"/>
            <a:ext cx="5244007" cy="5082117"/>
          </a:xfrm>
        </p:spPr>
        <p:txBody>
          <a:bodyPr/>
          <a:lstStyle>
            <a:lvl1pPr marL="0" indent="0">
              <a:buNone/>
              <a:defRPr sz="2845"/>
            </a:lvl1pPr>
            <a:lvl2pPr marL="812947" indent="0">
              <a:buNone/>
              <a:defRPr sz="2489"/>
            </a:lvl2pPr>
            <a:lvl3pPr marL="1625895" indent="0">
              <a:buNone/>
              <a:defRPr sz="2134"/>
            </a:lvl3pPr>
            <a:lvl4pPr marL="2438842" indent="0">
              <a:buNone/>
              <a:defRPr sz="1778"/>
            </a:lvl4pPr>
            <a:lvl5pPr marL="3251789" indent="0">
              <a:buNone/>
              <a:defRPr sz="1778"/>
            </a:lvl5pPr>
            <a:lvl6pPr marL="4064737" indent="0">
              <a:buNone/>
              <a:defRPr sz="1778"/>
            </a:lvl6pPr>
            <a:lvl7pPr marL="4877684" indent="0">
              <a:buNone/>
              <a:defRPr sz="1778"/>
            </a:lvl7pPr>
            <a:lvl8pPr marL="5690631" indent="0">
              <a:buNone/>
              <a:defRPr sz="1778"/>
            </a:lvl8pPr>
            <a:lvl9pPr marL="6503579" indent="0">
              <a:buNone/>
              <a:defRPr sz="1778"/>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45377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6.emf"/><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3.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819" y="486834"/>
            <a:ext cx="14023538" cy="176741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17819" y="2434167"/>
            <a:ext cx="14023538" cy="58017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117818" y="8475134"/>
            <a:ext cx="3658314" cy="486833"/>
          </a:xfrm>
          <a:prstGeom prst="rect">
            <a:avLst/>
          </a:prstGeom>
        </p:spPr>
        <p:txBody>
          <a:bodyPr vert="horz" lIns="91440" tIns="45720" rIns="91440" bIns="45720" rtlCol="0" anchor="ctr"/>
          <a:lstStyle>
            <a:lvl1pPr algn="l">
              <a:defRPr sz="2134">
                <a:solidFill>
                  <a:schemeClr val="tx1">
                    <a:tint val="75000"/>
                  </a:schemeClr>
                </a:solidFill>
              </a:defRPr>
            </a:lvl1pPr>
          </a:lstStyle>
          <a:p>
            <a:fld id="{C764DE79-268F-4C1A-8933-263129D2AF90}" type="datetimeFigureOut">
              <a:rPr lang="en-US" dirty="0"/>
              <a:t>2/1/2022</a:t>
            </a:fld>
            <a:endParaRPr lang="en-US" dirty="0"/>
          </a:p>
        </p:txBody>
      </p:sp>
      <p:sp>
        <p:nvSpPr>
          <p:cNvPr id="5" name="Footer Placeholder 4"/>
          <p:cNvSpPr>
            <a:spLocks noGrp="1"/>
          </p:cNvSpPr>
          <p:nvPr>
            <p:ph type="ftr" sz="quarter" idx="3"/>
          </p:nvPr>
        </p:nvSpPr>
        <p:spPr>
          <a:xfrm>
            <a:off x="5385852" y="8475134"/>
            <a:ext cx="5487472" cy="486833"/>
          </a:xfrm>
          <a:prstGeom prst="rect">
            <a:avLst/>
          </a:prstGeom>
        </p:spPr>
        <p:txBody>
          <a:bodyPr vert="horz" lIns="91440" tIns="45720" rIns="91440" bIns="45720" rtlCol="0" anchor="ctr"/>
          <a:lstStyle>
            <a:lvl1pPr algn="ctr">
              <a:defRPr sz="2134">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1483043" y="8475134"/>
            <a:ext cx="3658314" cy="486833"/>
          </a:xfrm>
          <a:prstGeom prst="rect">
            <a:avLst/>
          </a:prstGeom>
        </p:spPr>
        <p:txBody>
          <a:bodyPr vert="horz" lIns="91440" tIns="45720" rIns="91440" bIns="45720" rtlCol="0" anchor="ctr"/>
          <a:lstStyle>
            <a:lvl1pPr algn="r">
              <a:defRPr sz="2134">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19116562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CCA Brand Frame (16x9)_1.eps"/>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0"/>
            <a:ext cx="16259175" cy="9144000"/>
          </a:xfrm>
          <a:prstGeom prst="rect">
            <a:avLst/>
          </a:prstGeom>
        </p:spPr>
      </p:pic>
      <p:sp>
        <p:nvSpPr>
          <p:cNvPr id="2" name="Title Placeholder 1"/>
          <p:cNvSpPr>
            <a:spLocks noGrp="1"/>
          </p:cNvSpPr>
          <p:nvPr>
            <p:ph type="title"/>
          </p:nvPr>
        </p:nvSpPr>
        <p:spPr>
          <a:xfrm>
            <a:off x="1774962" y="894080"/>
            <a:ext cx="12940864" cy="1408853"/>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774960" y="2317122"/>
            <a:ext cx="12939593" cy="5711397"/>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p:cNvSpPr txBox="1"/>
          <p:nvPr/>
        </p:nvSpPr>
        <p:spPr>
          <a:xfrm>
            <a:off x="615418" y="8648346"/>
            <a:ext cx="2895927" cy="123111"/>
          </a:xfrm>
          <a:prstGeom prst="rect">
            <a:avLst/>
          </a:prstGeom>
          <a:noFill/>
        </p:spPr>
        <p:txBody>
          <a:bodyPr wrap="square" lIns="0" tIns="0" rIns="0" bIns="0" rtlCol="0">
            <a:spAutoFit/>
          </a:bodyPr>
          <a:lstStyle/>
          <a:p>
            <a:r>
              <a:rPr lang="en-GB" sz="800" dirty="0"/>
              <a:t>© ACCA      </a:t>
            </a:r>
            <a:r>
              <a:rPr lang="en-GB" sz="800" b="1" dirty="0"/>
              <a:t>INTERNAL</a:t>
            </a:r>
          </a:p>
        </p:txBody>
      </p:sp>
    </p:spTree>
    <p:extLst>
      <p:ext uri="{BB962C8B-B14F-4D97-AF65-F5344CB8AC3E}">
        <p14:creationId xmlns:p14="http://schemas.microsoft.com/office/powerpoint/2010/main" val="4275201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5000"/>
        </a:lnSpc>
        <a:spcBef>
          <a:spcPct val="0"/>
        </a:spcBef>
        <a:buNone/>
        <a:defRPr sz="2800" kern="1200">
          <a:solidFill>
            <a:schemeClr val="accent1"/>
          </a:solidFill>
          <a:latin typeface="+mj-lt"/>
          <a:ea typeface="+mj-ea"/>
          <a:cs typeface="+mj-cs"/>
        </a:defRPr>
      </a:lvl1pPr>
    </p:titleStyle>
    <p:bodyStyle>
      <a:lvl1pPr marL="0" indent="0" algn="l" defTabSz="914377" rtl="0" eaLnBrk="1" latinLnBrk="0" hangingPunct="1">
        <a:lnSpc>
          <a:spcPct val="100000"/>
        </a:lnSpc>
        <a:spcBef>
          <a:spcPts val="0"/>
        </a:spcBef>
        <a:spcAft>
          <a:spcPts val="1051"/>
        </a:spcAft>
        <a:buFontTx/>
        <a:buNone/>
        <a:defRPr sz="2133" kern="1200">
          <a:solidFill>
            <a:schemeClr val="tx2"/>
          </a:solidFill>
          <a:latin typeface="+mn-lt"/>
          <a:ea typeface="+mn-ea"/>
          <a:cs typeface="+mn-cs"/>
        </a:defRPr>
      </a:lvl1pPr>
      <a:lvl2pPr marL="215995" indent="-215995" algn="l" defTabSz="914377" rtl="0" eaLnBrk="1" latinLnBrk="0" hangingPunct="1">
        <a:lnSpc>
          <a:spcPct val="100000"/>
        </a:lnSpc>
        <a:spcBef>
          <a:spcPts val="0"/>
        </a:spcBef>
        <a:spcAft>
          <a:spcPts val="1051"/>
        </a:spcAft>
        <a:buClr>
          <a:schemeClr val="accent1"/>
        </a:buClr>
        <a:buFont typeface="Wingdings" panose="05000000000000000000" pitchFamily="2" charset="2"/>
        <a:buChar char="§"/>
        <a:defRPr sz="2133" kern="1200">
          <a:solidFill>
            <a:schemeClr val="tx2"/>
          </a:solidFill>
          <a:latin typeface="+mn-lt"/>
          <a:ea typeface="+mn-ea"/>
          <a:cs typeface="+mn-cs"/>
        </a:defRPr>
      </a:lvl2pPr>
      <a:lvl3pPr marL="395278" indent="-179384" algn="l" defTabSz="914377" rtl="0" eaLnBrk="1" latinLnBrk="0" hangingPunct="1">
        <a:lnSpc>
          <a:spcPct val="100000"/>
        </a:lnSpc>
        <a:spcBef>
          <a:spcPts val="0"/>
        </a:spcBef>
        <a:spcAft>
          <a:spcPts val="1051"/>
        </a:spcAft>
        <a:buClr>
          <a:schemeClr val="accent1"/>
        </a:buClr>
        <a:buFont typeface="Wingdings" panose="05000000000000000000" pitchFamily="2" charset="2"/>
        <a:buChar char="§"/>
        <a:defRPr sz="1867" kern="1200">
          <a:solidFill>
            <a:schemeClr val="tx2"/>
          </a:solidFill>
          <a:latin typeface="+mn-lt"/>
          <a:ea typeface="+mn-ea"/>
          <a:cs typeface="+mn-cs"/>
        </a:defRPr>
      </a:lvl3pPr>
      <a:lvl4pPr marL="577836" indent="-192083" algn="l" defTabSz="914377" rtl="0" eaLnBrk="1" latinLnBrk="0" hangingPunct="1">
        <a:lnSpc>
          <a:spcPct val="100000"/>
        </a:lnSpc>
        <a:spcBef>
          <a:spcPts val="0"/>
        </a:spcBef>
        <a:spcAft>
          <a:spcPts val="1051"/>
        </a:spcAft>
        <a:buClr>
          <a:schemeClr val="accent1"/>
        </a:buClr>
        <a:buFont typeface="Wingdings" panose="05000000000000000000" pitchFamily="2" charset="2"/>
        <a:buChar char="§"/>
        <a:defRPr sz="1867" kern="1200">
          <a:solidFill>
            <a:schemeClr val="tx2"/>
          </a:solidFill>
          <a:latin typeface="+mn-lt"/>
          <a:ea typeface="+mn-ea"/>
          <a:cs typeface="+mn-cs"/>
        </a:defRPr>
      </a:lvl4pPr>
      <a:lvl5pPr marL="741344" indent="-173034" algn="l" defTabSz="914377" rtl="0" eaLnBrk="1" latinLnBrk="0" hangingPunct="1">
        <a:lnSpc>
          <a:spcPct val="100000"/>
        </a:lnSpc>
        <a:spcBef>
          <a:spcPts val="0"/>
        </a:spcBef>
        <a:spcAft>
          <a:spcPts val="1051"/>
        </a:spcAft>
        <a:buClr>
          <a:schemeClr val="accent1"/>
        </a:buClr>
        <a:buFont typeface="Wingdings" panose="05000000000000000000" pitchFamily="2" charset="2"/>
        <a:buChar char="§"/>
        <a:defRPr sz="1600"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057" userDrawn="1">
          <p15:clr>
            <a:srgbClr val="F26B43"/>
          </p15:clr>
        </p15:guide>
        <p15:guide id="2" pos="9264" userDrawn="1">
          <p15:clr>
            <a:srgbClr val="F26B43"/>
          </p15:clr>
        </p15:guide>
        <p15:guide id="3" pos="1128" userDrawn="1">
          <p15:clr>
            <a:srgbClr val="F26B43"/>
          </p15:clr>
        </p15:guide>
        <p15:guide id="4" orient="horz" pos="55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ACCA Brand Frame (16x9)_4.eps"/>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6259175" cy="9144000"/>
          </a:xfrm>
          <a:prstGeom prst="rect">
            <a:avLst/>
          </a:prstGeom>
        </p:spPr>
      </p:pic>
      <p:sp>
        <p:nvSpPr>
          <p:cNvPr id="2" name="Title Placeholder 1"/>
          <p:cNvSpPr>
            <a:spLocks noGrp="1"/>
          </p:cNvSpPr>
          <p:nvPr>
            <p:ph type="title"/>
          </p:nvPr>
        </p:nvSpPr>
        <p:spPr>
          <a:xfrm>
            <a:off x="1766496" y="1727223"/>
            <a:ext cx="12940864" cy="1408853"/>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1766495" y="3150261"/>
            <a:ext cx="12939593" cy="4595915"/>
          </a:xfrm>
          <a:prstGeom prst="rect">
            <a:avLst/>
          </a:prstGeom>
        </p:spPr>
        <p:txBody>
          <a:bodyPr vert="horz" lIns="0" tIns="0" rIns="0" bIns="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p:nvSpPr>
        <p:spPr>
          <a:xfrm>
            <a:off x="615419" y="8648349"/>
            <a:ext cx="615418" cy="123111"/>
          </a:xfrm>
          <a:prstGeom prst="rect">
            <a:avLst/>
          </a:prstGeom>
          <a:noFill/>
        </p:spPr>
        <p:txBody>
          <a:bodyPr wrap="square" lIns="0" tIns="0" rIns="0" bIns="0" rtlCol="0">
            <a:spAutoFit/>
          </a:bodyPr>
          <a:lstStyle/>
          <a:p>
            <a:r>
              <a:rPr lang="en-GB" sz="800" dirty="0"/>
              <a:t>© ACCA</a:t>
            </a:r>
          </a:p>
        </p:txBody>
      </p:sp>
    </p:spTree>
    <p:extLst>
      <p:ext uri="{BB962C8B-B14F-4D97-AF65-F5344CB8AC3E}">
        <p14:creationId xmlns:p14="http://schemas.microsoft.com/office/powerpoint/2010/main" val="47822112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5000"/>
        </a:lnSpc>
        <a:spcBef>
          <a:spcPct val="0"/>
        </a:spcBef>
        <a:buNone/>
        <a:defRPr sz="2800" kern="1200">
          <a:solidFill>
            <a:schemeClr val="accent1"/>
          </a:solidFill>
          <a:latin typeface="+mj-lt"/>
          <a:ea typeface="+mj-ea"/>
          <a:cs typeface="+mj-cs"/>
        </a:defRPr>
      </a:lvl1pPr>
    </p:titleStyle>
    <p:bodyStyle>
      <a:lvl1pPr marL="0" indent="0" algn="l" defTabSz="914377" rtl="0" eaLnBrk="1" latinLnBrk="0" hangingPunct="1">
        <a:lnSpc>
          <a:spcPct val="100000"/>
        </a:lnSpc>
        <a:spcBef>
          <a:spcPts val="0"/>
        </a:spcBef>
        <a:spcAft>
          <a:spcPts val="1051"/>
        </a:spcAft>
        <a:buFontTx/>
        <a:buNone/>
        <a:defRPr sz="2133" kern="1200">
          <a:solidFill>
            <a:schemeClr val="tx2"/>
          </a:solidFill>
          <a:latin typeface="+mn-lt"/>
          <a:ea typeface="+mn-ea"/>
          <a:cs typeface="+mn-cs"/>
        </a:defRPr>
      </a:lvl1pPr>
      <a:lvl2pPr marL="215995" indent="-215995" algn="l" defTabSz="914377" rtl="0" eaLnBrk="1" latinLnBrk="0" hangingPunct="1">
        <a:lnSpc>
          <a:spcPct val="100000"/>
        </a:lnSpc>
        <a:spcBef>
          <a:spcPts val="0"/>
        </a:spcBef>
        <a:spcAft>
          <a:spcPts val="1051"/>
        </a:spcAft>
        <a:buClr>
          <a:schemeClr val="accent1"/>
        </a:buClr>
        <a:buFont typeface="Wingdings" panose="05000000000000000000" pitchFamily="2" charset="2"/>
        <a:buChar char="§"/>
        <a:defRPr sz="2133" kern="1200">
          <a:solidFill>
            <a:schemeClr val="tx2"/>
          </a:solidFill>
          <a:latin typeface="+mn-lt"/>
          <a:ea typeface="+mn-ea"/>
          <a:cs typeface="+mn-cs"/>
        </a:defRPr>
      </a:lvl2pPr>
      <a:lvl3pPr marL="395278" indent="-179384" algn="l" defTabSz="914377" rtl="0" eaLnBrk="1" latinLnBrk="0" hangingPunct="1">
        <a:lnSpc>
          <a:spcPct val="100000"/>
        </a:lnSpc>
        <a:spcBef>
          <a:spcPts val="0"/>
        </a:spcBef>
        <a:spcAft>
          <a:spcPts val="1051"/>
        </a:spcAft>
        <a:buClr>
          <a:schemeClr val="accent1"/>
        </a:buClr>
        <a:buFont typeface="Wingdings" panose="05000000000000000000" pitchFamily="2" charset="2"/>
        <a:buChar char="§"/>
        <a:defRPr sz="1867" kern="1200">
          <a:solidFill>
            <a:schemeClr val="tx2"/>
          </a:solidFill>
          <a:latin typeface="+mn-lt"/>
          <a:ea typeface="+mn-ea"/>
          <a:cs typeface="+mn-cs"/>
        </a:defRPr>
      </a:lvl3pPr>
      <a:lvl4pPr marL="577836" indent="-192083" algn="l" defTabSz="914377" rtl="0" eaLnBrk="1" latinLnBrk="0" hangingPunct="1">
        <a:lnSpc>
          <a:spcPct val="100000"/>
        </a:lnSpc>
        <a:spcBef>
          <a:spcPts val="0"/>
        </a:spcBef>
        <a:spcAft>
          <a:spcPts val="1051"/>
        </a:spcAft>
        <a:buClr>
          <a:schemeClr val="accent1"/>
        </a:buClr>
        <a:buFont typeface="Wingdings" panose="05000000000000000000" pitchFamily="2" charset="2"/>
        <a:buChar char="§"/>
        <a:defRPr sz="1867" kern="1200">
          <a:solidFill>
            <a:schemeClr val="tx2"/>
          </a:solidFill>
          <a:latin typeface="+mn-lt"/>
          <a:ea typeface="+mn-ea"/>
          <a:cs typeface="+mn-cs"/>
        </a:defRPr>
      </a:lvl4pPr>
      <a:lvl5pPr marL="741344" indent="-173034" algn="l" defTabSz="914377" rtl="0" eaLnBrk="1" latinLnBrk="0" hangingPunct="1">
        <a:lnSpc>
          <a:spcPct val="100000"/>
        </a:lnSpc>
        <a:spcBef>
          <a:spcPts val="0"/>
        </a:spcBef>
        <a:spcAft>
          <a:spcPts val="1051"/>
        </a:spcAft>
        <a:buClr>
          <a:schemeClr val="accent1"/>
        </a:buClr>
        <a:buFont typeface="Wingdings" panose="05000000000000000000" pitchFamily="2" charset="2"/>
        <a:buChar char="§"/>
        <a:defRPr sz="1600"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057" userDrawn="1">
          <p15:clr>
            <a:srgbClr val="F26B43"/>
          </p15:clr>
        </p15:guide>
        <p15:guide id="2" pos="9264" userDrawn="1">
          <p15:clr>
            <a:srgbClr val="F26B43"/>
          </p15:clr>
        </p15:guide>
        <p15:guide id="3" pos="1128" userDrawn="1">
          <p15:clr>
            <a:srgbClr val="F26B43"/>
          </p15:clr>
        </p15:guide>
        <p15:guide id="4" orient="horz" pos="5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6259174" cy="91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713" y="-1848694"/>
            <a:ext cx="3233164" cy="4815862"/>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095289" y="-451656"/>
            <a:ext cx="2181273" cy="2181699"/>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6" name="Freeform: Shape 65">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2840349" y="-9116"/>
            <a:ext cx="5412524" cy="3398144"/>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8" name="Rectangle 67">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3686726" y="1954219"/>
            <a:ext cx="1580944" cy="158125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099" y="6931349"/>
            <a:ext cx="3259876" cy="3155438"/>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360298" y="7253070"/>
            <a:ext cx="1237956" cy="123819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74" name="Freeform: Shape 73">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536669" y="978380"/>
            <a:ext cx="7185839" cy="7187242"/>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Freeform: Shape 75">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601965" y="43493"/>
            <a:ext cx="9055247" cy="905701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p:cNvSpPr>
            <a:spLocks noGrp="1"/>
          </p:cNvSpPr>
          <p:nvPr>
            <p:ph type="title"/>
          </p:nvPr>
        </p:nvSpPr>
        <p:spPr>
          <a:xfrm>
            <a:off x="4273690" y="3138188"/>
            <a:ext cx="7711794" cy="2867625"/>
          </a:xfrm>
          <a:noFill/>
        </p:spPr>
        <p:txBody>
          <a:bodyPr vert="horz" lIns="91440" tIns="45720" rIns="91440" bIns="45720" rtlCol="0" anchor="ctr">
            <a:normAutofit/>
          </a:bodyPr>
          <a:lstStyle>
            <a:defPPr>
              <a:defRPr lang="en-US"/>
            </a:defPPr>
            <a:lvl1pPr marL="0" algn="l" defTabSz="1219352" rtl="0" eaLnBrk="1" latinLnBrk="0" hangingPunct="1">
              <a:defRPr sz="2400" kern="1200">
                <a:solidFill>
                  <a:schemeClr val="tx1"/>
                </a:solidFill>
                <a:latin typeface="+mn-lt"/>
                <a:ea typeface="+mn-ea"/>
                <a:cs typeface="+mn-cs"/>
              </a:defRPr>
            </a:lvl1pPr>
            <a:lvl2pPr marL="609676" algn="l" defTabSz="1219352" rtl="0" eaLnBrk="1" latinLnBrk="0" hangingPunct="1">
              <a:defRPr sz="2400" kern="1200">
                <a:solidFill>
                  <a:schemeClr val="tx1"/>
                </a:solidFill>
                <a:latin typeface="+mn-lt"/>
                <a:ea typeface="+mn-ea"/>
                <a:cs typeface="+mn-cs"/>
              </a:defRPr>
            </a:lvl2pPr>
            <a:lvl3pPr marL="1219352" algn="l" defTabSz="1219352" rtl="0" eaLnBrk="1" latinLnBrk="0" hangingPunct="1">
              <a:defRPr sz="2400" kern="1200">
                <a:solidFill>
                  <a:schemeClr val="tx1"/>
                </a:solidFill>
                <a:latin typeface="+mn-lt"/>
                <a:ea typeface="+mn-ea"/>
                <a:cs typeface="+mn-cs"/>
              </a:defRPr>
            </a:lvl3pPr>
            <a:lvl4pPr marL="1829029" algn="l" defTabSz="1219352" rtl="0" eaLnBrk="1" latinLnBrk="0" hangingPunct="1">
              <a:defRPr sz="2400" kern="1200">
                <a:solidFill>
                  <a:schemeClr val="tx1"/>
                </a:solidFill>
                <a:latin typeface="+mn-lt"/>
                <a:ea typeface="+mn-ea"/>
                <a:cs typeface="+mn-cs"/>
              </a:defRPr>
            </a:lvl4pPr>
            <a:lvl5pPr marL="2438705" algn="l" defTabSz="1219352" rtl="0" eaLnBrk="1" latinLnBrk="0" hangingPunct="1">
              <a:defRPr sz="2400" kern="1200">
                <a:solidFill>
                  <a:schemeClr val="tx1"/>
                </a:solidFill>
                <a:latin typeface="+mn-lt"/>
                <a:ea typeface="+mn-ea"/>
                <a:cs typeface="+mn-cs"/>
              </a:defRPr>
            </a:lvl5pPr>
            <a:lvl6pPr marL="3048381" algn="l" defTabSz="1219352" rtl="0" eaLnBrk="1" latinLnBrk="0" hangingPunct="1">
              <a:defRPr sz="2400" kern="1200">
                <a:solidFill>
                  <a:schemeClr val="tx1"/>
                </a:solidFill>
                <a:latin typeface="+mn-lt"/>
                <a:ea typeface="+mn-ea"/>
                <a:cs typeface="+mn-cs"/>
              </a:defRPr>
            </a:lvl6pPr>
            <a:lvl7pPr marL="3658057" algn="l" defTabSz="1219352" rtl="0" eaLnBrk="1" latinLnBrk="0" hangingPunct="1">
              <a:defRPr sz="2400" kern="1200">
                <a:solidFill>
                  <a:schemeClr val="tx1"/>
                </a:solidFill>
                <a:latin typeface="+mn-lt"/>
                <a:ea typeface="+mn-ea"/>
                <a:cs typeface="+mn-cs"/>
              </a:defRPr>
            </a:lvl7pPr>
            <a:lvl8pPr marL="4267733" algn="l" defTabSz="1219352" rtl="0" eaLnBrk="1" latinLnBrk="0" hangingPunct="1">
              <a:defRPr sz="2400" kern="1200">
                <a:solidFill>
                  <a:schemeClr val="tx1"/>
                </a:solidFill>
                <a:latin typeface="+mn-lt"/>
                <a:ea typeface="+mn-ea"/>
                <a:cs typeface="+mn-cs"/>
              </a:defRPr>
            </a:lvl8pPr>
            <a:lvl9pPr marL="4877410" algn="l" defTabSz="1219352" rtl="0" eaLnBrk="1" latinLnBrk="0" hangingPunct="1">
              <a:defRPr sz="2400" kern="1200">
                <a:solidFill>
                  <a:schemeClr val="tx1"/>
                </a:solidFill>
                <a:latin typeface="+mn-lt"/>
                <a:ea typeface="+mn-ea"/>
                <a:cs typeface="+mn-cs"/>
              </a:defRPr>
            </a:lvl9pPr>
          </a:lstStyle>
          <a:p>
            <a:pPr algn="ctr" defTabSz="914400"/>
            <a:r>
              <a:rPr lang="en-US" sz="4800" kern="1200" noProof="0">
                <a:solidFill>
                  <a:srgbClr val="080808"/>
                </a:solidFill>
                <a:latin typeface="+mj-lt"/>
                <a:ea typeface="+mj-ea"/>
                <a:cs typeface="+mj-cs"/>
              </a:rPr>
              <a:t>AML training</a:t>
            </a:r>
          </a:p>
        </p:txBody>
      </p:sp>
      <p:sp>
        <p:nvSpPr>
          <p:cNvPr id="78" name="Freeform: Shape 77">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2842562" y="7276454"/>
            <a:ext cx="2975725" cy="3425750"/>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Rectangle 79">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2962735" y="6991268"/>
            <a:ext cx="1279980" cy="128023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76998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6259174" cy="9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AC7A2A4-C5B6-4795-9C03-A1980E8BFE6D}"/>
              </a:ext>
            </a:extLst>
          </p:cNvPr>
          <p:cNvPicPr>
            <a:picLocks noChangeAspect="1"/>
          </p:cNvPicPr>
          <p:nvPr/>
        </p:nvPicPr>
        <p:blipFill rotWithShape="1">
          <a:blip r:embed="rId3"/>
          <a:srcRect l="602" t="6480" r="20477" b="-1"/>
          <a:stretch/>
        </p:blipFill>
        <p:spPr>
          <a:xfrm>
            <a:off x="4698901" y="10"/>
            <a:ext cx="11560273" cy="9143990"/>
          </a:xfrm>
          <a:prstGeom prst="rect">
            <a:avLst/>
          </a:prstGeom>
        </p:spPr>
      </p:pic>
      <p:sp>
        <p:nvSpPr>
          <p:cNvPr id="15" name="Rectangle 1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11342" cy="9144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D0CA8FC-FBB6-435A-B422-779917E7781A}"/>
              </a:ext>
            </a:extLst>
          </p:cNvPr>
          <p:cNvSpPr>
            <a:spLocks noGrp="1"/>
          </p:cNvSpPr>
          <p:nvPr>
            <p:ph type="title"/>
          </p:nvPr>
        </p:nvSpPr>
        <p:spPr>
          <a:xfrm>
            <a:off x="637432" y="1496484"/>
            <a:ext cx="5365528" cy="4272178"/>
          </a:xfrm>
        </p:spPr>
        <p:txBody>
          <a:bodyPr vert="horz" lIns="91440" tIns="45720" rIns="91440" bIns="45720" rtlCol="0" anchor="b">
            <a:normAutofit/>
          </a:bodyPr>
          <a:lstStyle>
            <a:defPPr>
              <a:defRPr lang="en-US"/>
            </a:defPPr>
            <a:lvl1pPr marL="0" algn="l" defTabSz="1219352" rtl="0" eaLnBrk="1" latinLnBrk="0" hangingPunct="1">
              <a:defRPr sz="2400" kern="1200">
                <a:solidFill>
                  <a:schemeClr val="tx1"/>
                </a:solidFill>
                <a:latin typeface="+mn-lt"/>
                <a:ea typeface="+mn-ea"/>
                <a:cs typeface="+mn-cs"/>
              </a:defRPr>
            </a:lvl1pPr>
            <a:lvl2pPr marL="609676" algn="l" defTabSz="1219352" rtl="0" eaLnBrk="1" latinLnBrk="0" hangingPunct="1">
              <a:defRPr sz="2400" kern="1200">
                <a:solidFill>
                  <a:schemeClr val="tx1"/>
                </a:solidFill>
                <a:latin typeface="+mn-lt"/>
                <a:ea typeface="+mn-ea"/>
                <a:cs typeface="+mn-cs"/>
              </a:defRPr>
            </a:lvl2pPr>
            <a:lvl3pPr marL="1219352" algn="l" defTabSz="1219352" rtl="0" eaLnBrk="1" latinLnBrk="0" hangingPunct="1">
              <a:defRPr sz="2400" kern="1200">
                <a:solidFill>
                  <a:schemeClr val="tx1"/>
                </a:solidFill>
                <a:latin typeface="+mn-lt"/>
                <a:ea typeface="+mn-ea"/>
                <a:cs typeface="+mn-cs"/>
              </a:defRPr>
            </a:lvl3pPr>
            <a:lvl4pPr marL="1829029" algn="l" defTabSz="1219352" rtl="0" eaLnBrk="1" latinLnBrk="0" hangingPunct="1">
              <a:defRPr sz="2400" kern="1200">
                <a:solidFill>
                  <a:schemeClr val="tx1"/>
                </a:solidFill>
                <a:latin typeface="+mn-lt"/>
                <a:ea typeface="+mn-ea"/>
                <a:cs typeface="+mn-cs"/>
              </a:defRPr>
            </a:lvl4pPr>
            <a:lvl5pPr marL="2438705" algn="l" defTabSz="1219352" rtl="0" eaLnBrk="1" latinLnBrk="0" hangingPunct="1">
              <a:defRPr sz="2400" kern="1200">
                <a:solidFill>
                  <a:schemeClr val="tx1"/>
                </a:solidFill>
                <a:latin typeface="+mn-lt"/>
                <a:ea typeface="+mn-ea"/>
                <a:cs typeface="+mn-cs"/>
              </a:defRPr>
            </a:lvl5pPr>
            <a:lvl6pPr marL="3048381" algn="l" defTabSz="1219352" rtl="0" eaLnBrk="1" latinLnBrk="0" hangingPunct="1">
              <a:defRPr sz="2400" kern="1200">
                <a:solidFill>
                  <a:schemeClr val="tx1"/>
                </a:solidFill>
                <a:latin typeface="+mn-lt"/>
                <a:ea typeface="+mn-ea"/>
                <a:cs typeface="+mn-cs"/>
              </a:defRPr>
            </a:lvl6pPr>
            <a:lvl7pPr marL="3658057" algn="l" defTabSz="1219352" rtl="0" eaLnBrk="1" latinLnBrk="0" hangingPunct="1">
              <a:defRPr sz="2400" kern="1200">
                <a:solidFill>
                  <a:schemeClr val="tx1"/>
                </a:solidFill>
                <a:latin typeface="+mn-lt"/>
                <a:ea typeface="+mn-ea"/>
                <a:cs typeface="+mn-cs"/>
              </a:defRPr>
            </a:lvl7pPr>
            <a:lvl8pPr marL="4267733" algn="l" defTabSz="1219352" rtl="0" eaLnBrk="1" latinLnBrk="0" hangingPunct="1">
              <a:defRPr sz="2400" kern="1200">
                <a:solidFill>
                  <a:schemeClr val="tx1"/>
                </a:solidFill>
                <a:latin typeface="+mn-lt"/>
                <a:ea typeface="+mn-ea"/>
                <a:cs typeface="+mn-cs"/>
              </a:defRPr>
            </a:lvl8pPr>
            <a:lvl9pPr marL="4877410" algn="l" defTabSz="1219352" rtl="0" eaLnBrk="1" latinLnBrk="0" hangingPunct="1">
              <a:defRPr sz="2400" kern="1200">
                <a:solidFill>
                  <a:schemeClr val="tx1"/>
                </a:solidFill>
                <a:latin typeface="+mn-lt"/>
                <a:ea typeface="+mn-ea"/>
                <a:cs typeface="+mn-cs"/>
              </a:defRPr>
            </a:lvl9pPr>
          </a:lstStyle>
          <a:p>
            <a:pPr defTabSz="914400"/>
            <a:r>
              <a:rPr lang="en-US" sz="6400">
                <a:latin typeface="+mj-lt"/>
                <a:ea typeface="+mj-ea"/>
                <a:cs typeface="+mj-cs"/>
              </a:rPr>
              <a:t>Sample scenarios</a:t>
            </a:r>
          </a:p>
        </p:txBody>
      </p:sp>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13445" y="462296"/>
            <a:ext cx="195072" cy="9389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497" y="6062560"/>
            <a:ext cx="5304556" cy="2438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88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6255110" cy="9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473" y="2242058"/>
            <a:ext cx="14633257" cy="24384"/>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14633257"/>
                      <a:gd name="connsiteY0" fmla="*/ 0 h 24384"/>
                      <a:gd name="connsiteX1" fmla="*/ 550489 w 14633257"/>
                      <a:gd name="connsiteY1" fmla="*/ 0 h 24384"/>
                      <a:gd name="connsiteX2" fmla="*/ 808313 w 14633257"/>
                      <a:gd name="connsiteY2" fmla="*/ 0 h 24384"/>
                      <a:gd name="connsiteX3" fmla="*/ 1797800 w 14633257"/>
                      <a:gd name="connsiteY3" fmla="*/ 0 h 24384"/>
                      <a:gd name="connsiteX4" fmla="*/ 2055624 w 14633257"/>
                      <a:gd name="connsiteY4" fmla="*/ 0 h 24384"/>
                      <a:gd name="connsiteX5" fmla="*/ 2313448 w 14633257"/>
                      <a:gd name="connsiteY5" fmla="*/ 0 h 24384"/>
                      <a:gd name="connsiteX6" fmla="*/ 2863937 w 14633257"/>
                      <a:gd name="connsiteY6" fmla="*/ 0 h 24384"/>
                      <a:gd name="connsiteX7" fmla="*/ 3560759 w 14633257"/>
                      <a:gd name="connsiteY7" fmla="*/ 0 h 24384"/>
                      <a:gd name="connsiteX8" fmla="*/ 4403914 w 14633257"/>
                      <a:gd name="connsiteY8" fmla="*/ 0 h 24384"/>
                      <a:gd name="connsiteX9" fmla="*/ 5247068 w 14633257"/>
                      <a:gd name="connsiteY9" fmla="*/ 0 h 24384"/>
                      <a:gd name="connsiteX10" fmla="*/ 5943890 w 14633257"/>
                      <a:gd name="connsiteY10" fmla="*/ 0 h 24384"/>
                      <a:gd name="connsiteX11" fmla="*/ 6201714 w 14633257"/>
                      <a:gd name="connsiteY11" fmla="*/ 0 h 24384"/>
                      <a:gd name="connsiteX12" fmla="*/ 6752203 w 14633257"/>
                      <a:gd name="connsiteY12" fmla="*/ 0 h 24384"/>
                      <a:gd name="connsiteX13" fmla="*/ 7156359 w 14633257"/>
                      <a:gd name="connsiteY13" fmla="*/ 0 h 24384"/>
                      <a:gd name="connsiteX14" fmla="*/ 7999514 w 14633257"/>
                      <a:gd name="connsiteY14" fmla="*/ 0 h 24384"/>
                      <a:gd name="connsiteX15" fmla="*/ 8403670 w 14633257"/>
                      <a:gd name="connsiteY15" fmla="*/ 0 h 24384"/>
                      <a:gd name="connsiteX16" fmla="*/ 9393157 w 14633257"/>
                      <a:gd name="connsiteY16" fmla="*/ 0 h 24384"/>
                      <a:gd name="connsiteX17" fmla="*/ 9650981 w 14633257"/>
                      <a:gd name="connsiteY17" fmla="*/ 0 h 24384"/>
                      <a:gd name="connsiteX18" fmla="*/ 10055138 w 14633257"/>
                      <a:gd name="connsiteY18" fmla="*/ 0 h 24384"/>
                      <a:gd name="connsiteX19" fmla="*/ 10605627 w 14633257"/>
                      <a:gd name="connsiteY19" fmla="*/ 0 h 24384"/>
                      <a:gd name="connsiteX20" fmla="*/ 11156116 w 14633257"/>
                      <a:gd name="connsiteY20" fmla="*/ 0 h 24384"/>
                      <a:gd name="connsiteX21" fmla="*/ 11999271 w 14633257"/>
                      <a:gd name="connsiteY21" fmla="*/ 0 h 24384"/>
                      <a:gd name="connsiteX22" fmla="*/ 12988758 w 14633257"/>
                      <a:gd name="connsiteY22" fmla="*/ 0 h 24384"/>
                      <a:gd name="connsiteX23" fmla="*/ 13831912 w 14633257"/>
                      <a:gd name="connsiteY23" fmla="*/ 0 h 24384"/>
                      <a:gd name="connsiteX24" fmla="*/ 14633257 w 14633257"/>
                      <a:gd name="connsiteY24" fmla="*/ 0 h 24384"/>
                      <a:gd name="connsiteX25" fmla="*/ 14633257 w 14633257"/>
                      <a:gd name="connsiteY25" fmla="*/ 24384 h 24384"/>
                      <a:gd name="connsiteX26" fmla="*/ 13790103 w 14633257"/>
                      <a:gd name="connsiteY26" fmla="*/ 24384 h 24384"/>
                      <a:gd name="connsiteX27" fmla="*/ 12800616 w 14633257"/>
                      <a:gd name="connsiteY27" fmla="*/ 24384 h 24384"/>
                      <a:gd name="connsiteX28" fmla="*/ 12250127 w 14633257"/>
                      <a:gd name="connsiteY28" fmla="*/ 24384 h 24384"/>
                      <a:gd name="connsiteX29" fmla="*/ 11406972 w 14633257"/>
                      <a:gd name="connsiteY29" fmla="*/ 24384 h 24384"/>
                      <a:gd name="connsiteX30" fmla="*/ 10417485 w 14633257"/>
                      <a:gd name="connsiteY30" fmla="*/ 24384 h 24384"/>
                      <a:gd name="connsiteX31" fmla="*/ 10013329 w 14633257"/>
                      <a:gd name="connsiteY31" fmla="*/ 24384 h 24384"/>
                      <a:gd name="connsiteX32" fmla="*/ 9170174 w 14633257"/>
                      <a:gd name="connsiteY32" fmla="*/ 24384 h 24384"/>
                      <a:gd name="connsiteX33" fmla="*/ 8766018 w 14633257"/>
                      <a:gd name="connsiteY33" fmla="*/ 24384 h 24384"/>
                      <a:gd name="connsiteX34" fmla="*/ 8508194 w 14633257"/>
                      <a:gd name="connsiteY34" fmla="*/ 24384 h 24384"/>
                      <a:gd name="connsiteX35" fmla="*/ 7811372 w 14633257"/>
                      <a:gd name="connsiteY35" fmla="*/ 24384 h 24384"/>
                      <a:gd name="connsiteX36" fmla="*/ 7553548 w 14633257"/>
                      <a:gd name="connsiteY36" fmla="*/ 24384 h 24384"/>
                      <a:gd name="connsiteX37" fmla="*/ 6710394 w 14633257"/>
                      <a:gd name="connsiteY37" fmla="*/ 24384 h 24384"/>
                      <a:gd name="connsiteX38" fmla="*/ 6159904 w 14633257"/>
                      <a:gd name="connsiteY38" fmla="*/ 24384 h 24384"/>
                      <a:gd name="connsiteX39" fmla="*/ 5463083 w 14633257"/>
                      <a:gd name="connsiteY39" fmla="*/ 24384 h 24384"/>
                      <a:gd name="connsiteX40" fmla="*/ 5058926 w 14633257"/>
                      <a:gd name="connsiteY40" fmla="*/ 24384 h 24384"/>
                      <a:gd name="connsiteX41" fmla="*/ 4362104 w 14633257"/>
                      <a:gd name="connsiteY41" fmla="*/ 24384 h 24384"/>
                      <a:gd name="connsiteX42" fmla="*/ 3518950 w 14633257"/>
                      <a:gd name="connsiteY42" fmla="*/ 24384 h 24384"/>
                      <a:gd name="connsiteX43" fmla="*/ 2968461 w 14633257"/>
                      <a:gd name="connsiteY43" fmla="*/ 24384 h 24384"/>
                      <a:gd name="connsiteX44" fmla="*/ 2125306 w 14633257"/>
                      <a:gd name="connsiteY44" fmla="*/ 24384 h 24384"/>
                      <a:gd name="connsiteX45" fmla="*/ 1282152 w 14633257"/>
                      <a:gd name="connsiteY45" fmla="*/ 24384 h 24384"/>
                      <a:gd name="connsiteX46" fmla="*/ 0 w 14633257"/>
                      <a:gd name="connsiteY46" fmla="*/ 24384 h 24384"/>
                      <a:gd name="connsiteX47" fmla="*/ 0 w 14633257"/>
                      <a:gd name="connsiteY47" fmla="*/ 0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4633257" h="24384" fill="none" extrusionOk="0">
                        <a:moveTo>
                          <a:pt x="0" y="0"/>
                        </a:moveTo>
                        <a:cubicBezTo>
                          <a:pt x="172670" y="-848"/>
                          <a:pt x="298328" y="12257"/>
                          <a:pt x="550489" y="0"/>
                        </a:cubicBezTo>
                        <a:cubicBezTo>
                          <a:pt x="802650" y="-12257"/>
                          <a:pt x="691148" y="-1032"/>
                          <a:pt x="808313" y="0"/>
                        </a:cubicBezTo>
                        <a:cubicBezTo>
                          <a:pt x="925478" y="1032"/>
                          <a:pt x="1572749" y="5965"/>
                          <a:pt x="1797800" y="0"/>
                        </a:cubicBezTo>
                        <a:cubicBezTo>
                          <a:pt x="2022851" y="-5965"/>
                          <a:pt x="1944454" y="10672"/>
                          <a:pt x="2055624" y="0"/>
                        </a:cubicBezTo>
                        <a:cubicBezTo>
                          <a:pt x="2166794" y="-10672"/>
                          <a:pt x="2216790" y="-10708"/>
                          <a:pt x="2313448" y="0"/>
                        </a:cubicBezTo>
                        <a:cubicBezTo>
                          <a:pt x="2410106" y="10708"/>
                          <a:pt x="2650223" y="-17729"/>
                          <a:pt x="2863937" y="0"/>
                        </a:cubicBezTo>
                        <a:cubicBezTo>
                          <a:pt x="3077651" y="17729"/>
                          <a:pt x="3335635" y="-16536"/>
                          <a:pt x="3560759" y="0"/>
                        </a:cubicBezTo>
                        <a:cubicBezTo>
                          <a:pt x="3785883" y="16536"/>
                          <a:pt x="4114262" y="-39619"/>
                          <a:pt x="4403914" y="0"/>
                        </a:cubicBezTo>
                        <a:cubicBezTo>
                          <a:pt x="4693566" y="39619"/>
                          <a:pt x="5005776" y="12602"/>
                          <a:pt x="5247068" y="0"/>
                        </a:cubicBezTo>
                        <a:cubicBezTo>
                          <a:pt x="5488360" y="-12602"/>
                          <a:pt x="5612153" y="20670"/>
                          <a:pt x="5943890" y="0"/>
                        </a:cubicBezTo>
                        <a:cubicBezTo>
                          <a:pt x="6275627" y="-20670"/>
                          <a:pt x="6122965" y="8685"/>
                          <a:pt x="6201714" y="0"/>
                        </a:cubicBezTo>
                        <a:cubicBezTo>
                          <a:pt x="6280463" y="-8685"/>
                          <a:pt x="6490886" y="-24255"/>
                          <a:pt x="6752203" y="0"/>
                        </a:cubicBezTo>
                        <a:cubicBezTo>
                          <a:pt x="7013520" y="24255"/>
                          <a:pt x="7073294" y="-624"/>
                          <a:pt x="7156359" y="0"/>
                        </a:cubicBezTo>
                        <a:cubicBezTo>
                          <a:pt x="7239424" y="624"/>
                          <a:pt x="7723316" y="35134"/>
                          <a:pt x="7999514" y="0"/>
                        </a:cubicBezTo>
                        <a:cubicBezTo>
                          <a:pt x="8275712" y="-35134"/>
                          <a:pt x="8313088" y="16081"/>
                          <a:pt x="8403670" y="0"/>
                        </a:cubicBezTo>
                        <a:cubicBezTo>
                          <a:pt x="8494252" y="-16081"/>
                          <a:pt x="9026266" y="-9500"/>
                          <a:pt x="9393157" y="0"/>
                        </a:cubicBezTo>
                        <a:cubicBezTo>
                          <a:pt x="9760048" y="9500"/>
                          <a:pt x="9532948" y="-8350"/>
                          <a:pt x="9650981" y="0"/>
                        </a:cubicBezTo>
                        <a:cubicBezTo>
                          <a:pt x="9769014" y="8350"/>
                          <a:pt x="9926930" y="-1794"/>
                          <a:pt x="10055138" y="0"/>
                        </a:cubicBezTo>
                        <a:cubicBezTo>
                          <a:pt x="10183346" y="1794"/>
                          <a:pt x="10445451" y="24207"/>
                          <a:pt x="10605627" y="0"/>
                        </a:cubicBezTo>
                        <a:cubicBezTo>
                          <a:pt x="10765803" y="-24207"/>
                          <a:pt x="11040267" y="-17948"/>
                          <a:pt x="11156116" y="0"/>
                        </a:cubicBezTo>
                        <a:cubicBezTo>
                          <a:pt x="11271965" y="17948"/>
                          <a:pt x="11702873" y="8665"/>
                          <a:pt x="11999271" y="0"/>
                        </a:cubicBezTo>
                        <a:cubicBezTo>
                          <a:pt x="12295670" y="-8665"/>
                          <a:pt x="12783133" y="-33838"/>
                          <a:pt x="12988758" y="0"/>
                        </a:cubicBezTo>
                        <a:cubicBezTo>
                          <a:pt x="13194383" y="33838"/>
                          <a:pt x="13642667" y="-9457"/>
                          <a:pt x="13831912" y="0"/>
                        </a:cubicBezTo>
                        <a:cubicBezTo>
                          <a:pt x="14021157" y="9457"/>
                          <a:pt x="14403337" y="35050"/>
                          <a:pt x="14633257" y="0"/>
                        </a:cubicBezTo>
                        <a:cubicBezTo>
                          <a:pt x="14632562" y="6539"/>
                          <a:pt x="14632172" y="16195"/>
                          <a:pt x="14633257" y="24384"/>
                        </a:cubicBezTo>
                        <a:cubicBezTo>
                          <a:pt x="14244930" y="58714"/>
                          <a:pt x="14143360" y="15673"/>
                          <a:pt x="13790103" y="24384"/>
                        </a:cubicBezTo>
                        <a:cubicBezTo>
                          <a:pt x="13436846" y="33095"/>
                          <a:pt x="13135581" y="56352"/>
                          <a:pt x="12800616" y="24384"/>
                        </a:cubicBezTo>
                        <a:cubicBezTo>
                          <a:pt x="12465651" y="-7584"/>
                          <a:pt x="12414701" y="33272"/>
                          <a:pt x="12250127" y="24384"/>
                        </a:cubicBezTo>
                        <a:cubicBezTo>
                          <a:pt x="12085553" y="15496"/>
                          <a:pt x="11676011" y="21552"/>
                          <a:pt x="11406972" y="24384"/>
                        </a:cubicBezTo>
                        <a:cubicBezTo>
                          <a:pt x="11137933" y="27216"/>
                          <a:pt x="10777559" y="19672"/>
                          <a:pt x="10417485" y="24384"/>
                        </a:cubicBezTo>
                        <a:cubicBezTo>
                          <a:pt x="10057411" y="29096"/>
                          <a:pt x="10097853" y="24782"/>
                          <a:pt x="10013329" y="24384"/>
                        </a:cubicBezTo>
                        <a:cubicBezTo>
                          <a:pt x="9928805" y="23986"/>
                          <a:pt x="9585258" y="44876"/>
                          <a:pt x="9170174" y="24384"/>
                        </a:cubicBezTo>
                        <a:cubicBezTo>
                          <a:pt x="8755091" y="3892"/>
                          <a:pt x="8938834" y="35137"/>
                          <a:pt x="8766018" y="24384"/>
                        </a:cubicBezTo>
                        <a:cubicBezTo>
                          <a:pt x="8593202" y="13631"/>
                          <a:pt x="8624454" y="12281"/>
                          <a:pt x="8508194" y="24384"/>
                        </a:cubicBezTo>
                        <a:cubicBezTo>
                          <a:pt x="8391934" y="36487"/>
                          <a:pt x="7968812" y="29393"/>
                          <a:pt x="7811372" y="24384"/>
                        </a:cubicBezTo>
                        <a:cubicBezTo>
                          <a:pt x="7653932" y="19375"/>
                          <a:pt x="7608375" y="15738"/>
                          <a:pt x="7553548" y="24384"/>
                        </a:cubicBezTo>
                        <a:cubicBezTo>
                          <a:pt x="7498721" y="33030"/>
                          <a:pt x="7047151" y="-255"/>
                          <a:pt x="6710394" y="24384"/>
                        </a:cubicBezTo>
                        <a:cubicBezTo>
                          <a:pt x="6373637" y="49023"/>
                          <a:pt x="6303678" y="28425"/>
                          <a:pt x="6159904" y="24384"/>
                        </a:cubicBezTo>
                        <a:cubicBezTo>
                          <a:pt x="6016130" y="20344"/>
                          <a:pt x="5610105" y="17655"/>
                          <a:pt x="5463083" y="24384"/>
                        </a:cubicBezTo>
                        <a:cubicBezTo>
                          <a:pt x="5316061" y="31113"/>
                          <a:pt x="5214856" y="17518"/>
                          <a:pt x="5058926" y="24384"/>
                        </a:cubicBezTo>
                        <a:cubicBezTo>
                          <a:pt x="4902996" y="31250"/>
                          <a:pt x="4639233" y="25040"/>
                          <a:pt x="4362104" y="24384"/>
                        </a:cubicBezTo>
                        <a:cubicBezTo>
                          <a:pt x="4084975" y="23728"/>
                          <a:pt x="3695699" y="-13324"/>
                          <a:pt x="3518950" y="24384"/>
                        </a:cubicBezTo>
                        <a:cubicBezTo>
                          <a:pt x="3342201" y="62092"/>
                          <a:pt x="3091808" y="45541"/>
                          <a:pt x="2968461" y="24384"/>
                        </a:cubicBezTo>
                        <a:cubicBezTo>
                          <a:pt x="2845114" y="3227"/>
                          <a:pt x="2405616" y="57330"/>
                          <a:pt x="2125306" y="24384"/>
                        </a:cubicBezTo>
                        <a:cubicBezTo>
                          <a:pt x="1844996" y="-8562"/>
                          <a:pt x="1568607" y="46296"/>
                          <a:pt x="1282152" y="24384"/>
                        </a:cubicBezTo>
                        <a:cubicBezTo>
                          <a:pt x="995697" y="2472"/>
                          <a:pt x="559488" y="72025"/>
                          <a:pt x="0" y="24384"/>
                        </a:cubicBezTo>
                        <a:cubicBezTo>
                          <a:pt x="87" y="16986"/>
                          <a:pt x="1059" y="12143"/>
                          <a:pt x="0" y="0"/>
                        </a:cubicBezTo>
                        <a:close/>
                      </a:path>
                      <a:path w="14633257" h="24384" stroke="0" extrusionOk="0">
                        <a:moveTo>
                          <a:pt x="0" y="0"/>
                        </a:moveTo>
                        <a:cubicBezTo>
                          <a:pt x="96817" y="-11764"/>
                          <a:pt x="206369" y="-7417"/>
                          <a:pt x="404157" y="0"/>
                        </a:cubicBezTo>
                        <a:cubicBezTo>
                          <a:pt x="601945" y="7417"/>
                          <a:pt x="589088" y="-8692"/>
                          <a:pt x="661981" y="0"/>
                        </a:cubicBezTo>
                        <a:cubicBezTo>
                          <a:pt x="734874" y="8692"/>
                          <a:pt x="944720" y="5128"/>
                          <a:pt x="1066137" y="0"/>
                        </a:cubicBezTo>
                        <a:cubicBezTo>
                          <a:pt x="1187554" y="-5128"/>
                          <a:pt x="1418542" y="-24390"/>
                          <a:pt x="1762959" y="0"/>
                        </a:cubicBezTo>
                        <a:cubicBezTo>
                          <a:pt x="2107376" y="24390"/>
                          <a:pt x="2185127" y="-25046"/>
                          <a:pt x="2606113" y="0"/>
                        </a:cubicBezTo>
                        <a:cubicBezTo>
                          <a:pt x="3027099" y="25046"/>
                          <a:pt x="3292901" y="23402"/>
                          <a:pt x="3595600" y="0"/>
                        </a:cubicBezTo>
                        <a:cubicBezTo>
                          <a:pt x="3898299" y="-23402"/>
                          <a:pt x="4368964" y="46222"/>
                          <a:pt x="4585087" y="0"/>
                        </a:cubicBezTo>
                        <a:cubicBezTo>
                          <a:pt x="4801210" y="-46222"/>
                          <a:pt x="4962509" y="23689"/>
                          <a:pt x="5135576" y="0"/>
                        </a:cubicBezTo>
                        <a:cubicBezTo>
                          <a:pt x="5308643" y="-23689"/>
                          <a:pt x="5788767" y="-37858"/>
                          <a:pt x="5978731" y="0"/>
                        </a:cubicBezTo>
                        <a:cubicBezTo>
                          <a:pt x="6168696" y="37858"/>
                          <a:pt x="6458535" y="-12025"/>
                          <a:pt x="6675552" y="0"/>
                        </a:cubicBezTo>
                        <a:cubicBezTo>
                          <a:pt x="6892569" y="12025"/>
                          <a:pt x="6978384" y="-20773"/>
                          <a:pt x="7226042" y="0"/>
                        </a:cubicBezTo>
                        <a:cubicBezTo>
                          <a:pt x="7473700" y="20773"/>
                          <a:pt x="7739001" y="-33629"/>
                          <a:pt x="8069196" y="0"/>
                        </a:cubicBezTo>
                        <a:cubicBezTo>
                          <a:pt x="8399391" y="33629"/>
                          <a:pt x="8233246" y="-5304"/>
                          <a:pt x="8327020" y="0"/>
                        </a:cubicBezTo>
                        <a:cubicBezTo>
                          <a:pt x="8420794" y="5304"/>
                          <a:pt x="8751998" y="9994"/>
                          <a:pt x="8877509" y="0"/>
                        </a:cubicBezTo>
                        <a:cubicBezTo>
                          <a:pt x="9003020" y="-9994"/>
                          <a:pt x="9420454" y="-10708"/>
                          <a:pt x="9574331" y="0"/>
                        </a:cubicBezTo>
                        <a:cubicBezTo>
                          <a:pt x="9728208" y="10708"/>
                          <a:pt x="10044854" y="-17498"/>
                          <a:pt x="10417485" y="0"/>
                        </a:cubicBezTo>
                        <a:cubicBezTo>
                          <a:pt x="10790116" y="17498"/>
                          <a:pt x="10859683" y="4622"/>
                          <a:pt x="11114307" y="0"/>
                        </a:cubicBezTo>
                        <a:cubicBezTo>
                          <a:pt x="11368931" y="-4622"/>
                          <a:pt x="11857171" y="46339"/>
                          <a:pt x="12103794" y="0"/>
                        </a:cubicBezTo>
                        <a:cubicBezTo>
                          <a:pt x="12350417" y="-46339"/>
                          <a:pt x="12277596" y="-6823"/>
                          <a:pt x="12361618" y="0"/>
                        </a:cubicBezTo>
                        <a:cubicBezTo>
                          <a:pt x="12445640" y="6823"/>
                          <a:pt x="12802069" y="-783"/>
                          <a:pt x="13058440" y="0"/>
                        </a:cubicBezTo>
                        <a:cubicBezTo>
                          <a:pt x="13314811" y="783"/>
                          <a:pt x="13258696" y="10292"/>
                          <a:pt x="13316264" y="0"/>
                        </a:cubicBezTo>
                        <a:cubicBezTo>
                          <a:pt x="13373832" y="-10292"/>
                          <a:pt x="14022752" y="53560"/>
                          <a:pt x="14633257" y="0"/>
                        </a:cubicBezTo>
                        <a:cubicBezTo>
                          <a:pt x="14633017" y="9076"/>
                          <a:pt x="14632604" y="13465"/>
                          <a:pt x="14633257" y="24384"/>
                        </a:cubicBezTo>
                        <a:cubicBezTo>
                          <a:pt x="14464959" y="34523"/>
                          <a:pt x="14371822" y="26547"/>
                          <a:pt x="14229100" y="24384"/>
                        </a:cubicBezTo>
                        <a:cubicBezTo>
                          <a:pt x="14086378" y="22221"/>
                          <a:pt x="14049051" y="27512"/>
                          <a:pt x="13971276" y="24384"/>
                        </a:cubicBezTo>
                        <a:cubicBezTo>
                          <a:pt x="13893501" y="21256"/>
                          <a:pt x="13713313" y="27807"/>
                          <a:pt x="13567120" y="24384"/>
                        </a:cubicBezTo>
                        <a:cubicBezTo>
                          <a:pt x="13420927" y="20961"/>
                          <a:pt x="13088417" y="38491"/>
                          <a:pt x="12723965" y="24384"/>
                        </a:cubicBezTo>
                        <a:cubicBezTo>
                          <a:pt x="12359514" y="10277"/>
                          <a:pt x="11985730" y="67301"/>
                          <a:pt x="11734478" y="24384"/>
                        </a:cubicBezTo>
                        <a:cubicBezTo>
                          <a:pt x="11483226" y="-18533"/>
                          <a:pt x="11505899" y="43712"/>
                          <a:pt x="11330322" y="24384"/>
                        </a:cubicBezTo>
                        <a:cubicBezTo>
                          <a:pt x="11154745" y="5056"/>
                          <a:pt x="10869324" y="33240"/>
                          <a:pt x="10633500" y="24384"/>
                        </a:cubicBezTo>
                        <a:cubicBezTo>
                          <a:pt x="10397676" y="15528"/>
                          <a:pt x="10334286" y="21899"/>
                          <a:pt x="10229343" y="24384"/>
                        </a:cubicBezTo>
                        <a:cubicBezTo>
                          <a:pt x="10124400" y="26869"/>
                          <a:pt x="9803410" y="13419"/>
                          <a:pt x="9386189" y="24384"/>
                        </a:cubicBezTo>
                        <a:cubicBezTo>
                          <a:pt x="8968968" y="35349"/>
                          <a:pt x="8982080" y="-1360"/>
                          <a:pt x="8835700" y="24384"/>
                        </a:cubicBezTo>
                        <a:cubicBezTo>
                          <a:pt x="8689320" y="50128"/>
                          <a:pt x="8603881" y="13260"/>
                          <a:pt x="8431543" y="24384"/>
                        </a:cubicBezTo>
                        <a:cubicBezTo>
                          <a:pt x="8259205" y="35508"/>
                          <a:pt x="8299286" y="36026"/>
                          <a:pt x="8173719" y="24384"/>
                        </a:cubicBezTo>
                        <a:cubicBezTo>
                          <a:pt x="8048152" y="12742"/>
                          <a:pt x="7760922" y="34516"/>
                          <a:pt x="7476898" y="24384"/>
                        </a:cubicBezTo>
                        <a:cubicBezTo>
                          <a:pt x="7192874" y="14252"/>
                          <a:pt x="6834146" y="19523"/>
                          <a:pt x="6633743" y="24384"/>
                        </a:cubicBezTo>
                        <a:cubicBezTo>
                          <a:pt x="6433340" y="29245"/>
                          <a:pt x="6144570" y="-6227"/>
                          <a:pt x="5936921" y="24384"/>
                        </a:cubicBezTo>
                        <a:cubicBezTo>
                          <a:pt x="5729272" y="54995"/>
                          <a:pt x="5425972" y="55929"/>
                          <a:pt x="4947435" y="24384"/>
                        </a:cubicBezTo>
                        <a:cubicBezTo>
                          <a:pt x="4468898" y="-7161"/>
                          <a:pt x="4666705" y="3606"/>
                          <a:pt x="4396945" y="24384"/>
                        </a:cubicBezTo>
                        <a:cubicBezTo>
                          <a:pt x="4127185" y="45163"/>
                          <a:pt x="4218247" y="15372"/>
                          <a:pt x="4139121" y="24384"/>
                        </a:cubicBezTo>
                        <a:cubicBezTo>
                          <a:pt x="4059995" y="33396"/>
                          <a:pt x="3987212" y="27038"/>
                          <a:pt x="3881297" y="24384"/>
                        </a:cubicBezTo>
                        <a:cubicBezTo>
                          <a:pt x="3775382" y="21730"/>
                          <a:pt x="3343703" y="14610"/>
                          <a:pt x="3038143" y="24384"/>
                        </a:cubicBezTo>
                        <a:cubicBezTo>
                          <a:pt x="2732583" y="34158"/>
                          <a:pt x="2613171" y="15104"/>
                          <a:pt x="2341321" y="24384"/>
                        </a:cubicBezTo>
                        <a:cubicBezTo>
                          <a:pt x="2069471" y="33664"/>
                          <a:pt x="1793287" y="72108"/>
                          <a:pt x="1351834" y="24384"/>
                        </a:cubicBezTo>
                        <a:cubicBezTo>
                          <a:pt x="910381" y="-23340"/>
                          <a:pt x="854133" y="8785"/>
                          <a:pt x="655012" y="24384"/>
                        </a:cubicBezTo>
                        <a:cubicBezTo>
                          <a:pt x="455891" y="39983"/>
                          <a:pt x="285486" y="53625"/>
                          <a:pt x="0" y="24384"/>
                        </a:cubicBezTo>
                        <a:cubicBezTo>
                          <a:pt x="994" y="17162"/>
                          <a:pt x="-727" y="578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2">
            <a:extLst>
              <a:ext uri="{FF2B5EF4-FFF2-40B4-BE49-F238E27FC236}">
                <a16:creationId xmlns:a16="http://schemas.microsoft.com/office/drawing/2014/main" id="{6D0F8BB2-87EF-4A3C-A933-75A4AF1B8D2C}"/>
              </a:ext>
            </a:extLst>
          </p:cNvPr>
          <p:cNvGraphicFramePr>
            <a:graphicFrameLocks noGrp="1"/>
          </p:cNvGraphicFramePr>
          <p:nvPr>
            <p:ph idx="1"/>
            <p:extLst>
              <p:ext uri="{D42A27DB-BD31-4B8C-83A1-F6EECF244321}">
                <p14:modId xmlns:p14="http://schemas.microsoft.com/office/powerpoint/2010/main" val="1506420810"/>
              </p:ext>
            </p:extLst>
          </p:nvPr>
        </p:nvGraphicFramePr>
        <p:xfrm>
          <a:off x="763473" y="2761754"/>
          <a:ext cx="8953151" cy="5492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7630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3">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6259174" cy="9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DA901C7-3378-48BC-B4CB-6DAC8CA6B401}"/>
              </a:ext>
            </a:extLst>
          </p:cNvPr>
          <p:cNvPicPr>
            <a:picLocks noChangeAspect="1"/>
          </p:cNvPicPr>
          <p:nvPr/>
        </p:nvPicPr>
        <p:blipFill rotWithShape="1">
          <a:blip r:embed="rId3"/>
          <a:srcRect l="12158" r="9164"/>
          <a:stretch/>
        </p:blipFill>
        <p:spPr>
          <a:xfrm>
            <a:off x="5481239" y="10"/>
            <a:ext cx="10777935" cy="9143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34" name="Freeform: Shape 25">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613354" cy="9144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5" name="Freeform: Shape 27">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99804" cy="9144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686530B-D946-4E92-971D-DA977C5AC633}"/>
              </a:ext>
            </a:extLst>
          </p:cNvPr>
          <p:cNvSpPr>
            <a:spLocks noGrp="1"/>
          </p:cNvSpPr>
          <p:nvPr>
            <p:ph type="title"/>
          </p:nvPr>
        </p:nvSpPr>
        <p:spPr>
          <a:xfrm>
            <a:off x="637432" y="1496484"/>
            <a:ext cx="5365528" cy="4272178"/>
          </a:xfrm>
        </p:spPr>
        <p:txBody>
          <a:bodyPr vert="horz" lIns="91440" tIns="45720" rIns="91440" bIns="45720" rtlCol="0" anchor="b">
            <a:normAutofit/>
          </a:bodyPr>
          <a:lstStyle>
            <a:defPPr>
              <a:defRPr lang="en-US"/>
            </a:defPPr>
            <a:lvl1pPr marL="0" algn="l" defTabSz="1219352" rtl="0" eaLnBrk="1" latinLnBrk="0" hangingPunct="1">
              <a:defRPr sz="2400" kern="1200">
                <a:solidFill>
                  <a:schemeClr val="tx1"/>
                </a:solidFill>
                <a:latin typeface="+mn-lt"/>
                <a:ea typeface="+mn-ea"/>
                <a:cs typeface="+mn-cs"/>
              </a:defRPr>
            </a:lvl1pPr>
            <a:lvl2pPr marL="609676" algn="l" defTabSz="1219352" rtl="0" eaLnBrk="1" latinLnBrk="0" hangingPunct="1">
              <a:defRPr sz="2400" kern="1200">
                <a:solidFill>
                  <a:schemeClr val="tx1"/>
                </a:solidFill>
                <a:latin typeface="+mn-lt"/>
                <a:ea typeface="+mn-ea"/>
                <a:cs typeface="+mn-cs"/>
              </a:defRPr>
            </a:lvl2pPr>
            <a:lvl3pPr marL="1219352" algn="l" defTabSz="1219352" rtl="0" eaLnBrk="1" latinLnBrk="0" hangingPunct="1">
              <a:defRPr sz="2400" kern="1200">
                <a:solidFill>
                  <a:schemeClr val="tx1"/>
                </a:solidFill>
                <a:latin typeface="+mn-lt"/>
                <a:ea typeface="+mn-ea"/>
                <a:cs typeface="+mn-cs"/>
              </a:defRPr>
            </a:lvl3pPr>
            <a:lvl4pPr marL="1829029" algn="l" defTabSz="1219352" rtl="0" eaLnBrk="1" latinLnBrk="0" hangingPunct="1">
              <a:defRPr sz="2400" kern="1200">
                <a:solidFill>
                  <a:schemeClr val="tx1"/>
                </a:solidFill>
                <a:latin typeface="+mn-lt"/>
                <a:ea typeface="+mn-ea"/>
                <a:cs typeface="+mn-cs"/>
              </a:defRPr>
            </a:lvl4pPr>
            <a:lvl5pPr marL="2438705" algn="l" defTabSz="1219352" rtl="0" eaLnBrk="1" latinLnBrk="0" hangingPunct="1">
              <a:defRPr sz="2400" kern="1200">
                <a:solidFill>
                  <a:schemeClr val="tx1"/>
                </a:solidFill>
                <a:latin typeface="+mn-lt"/>
                <a:ea typeface="+mn-ea"/>
                <a:cs typeface="+mn-cs"/>
              </a:defRPr>
            </a:lvl5pPr>
            <a:lvl6pPr marL="3048381" algn="l" defTabSz="1219352" rtl="0" eaLnBrk="1" latinLnBrk="0" hangingPunct="1">
              <a:defRPr sz="2400" kern="1200">
                <a:solidFill>
                  <a:schemeClr val="tx1"/>
                </a:solidFill>
                <a:latin typeface="+mn-lt"/>
                <a:ea typeface="+mn-ea"/>
                <a:cs typeface="+mn-cs"/>
              </a:defRPr>
            </a:lvl6pPr>
            <a:lvl7pPr marL="3658057" algn="l" defTabSz="1219352" rtl="0" eaLnBrk="1" latinLnBrk="0" hangingPunct="1">
              <a:defRPr sz="2400" kern="1200">
                <a:solidFill>
                  <a:schemeClr val="tx1"/>
                </a:solidFill>
                <a:latin typeface="+mn-lt"/>
                <a:ea typeface="+mn-ea"/>
                <a:cs typeface="+mn-cs"/>
              </a:defRPr>
            </a:lvl7pPr>
            <a:lvl8pPr marL="4267733" algn="l" defTabSz="1219352" rtl="0" eaLnBrk="1" latinLnBrk="0" hangingPunct="1">
              <a:defRPr sz="2400" kern="1200">
                <a:solidFill>
                  <a:schemeClr val="tx1"/>
                </a:solidFill>
                <a:latin typeface="+mn-lt"/>
                <a:ea typeface="+mn-ea"/>
                <a:cs typeface="+mn-cs"/>
              </a:defRPr>
            </a:lvl8pPr>
            <a:lvl9pPr marL="4877410" algn="l" defTabSz="1219352" rtl="0" eaLnBrk="1" latinLnBrk="0" hangingPunct="1">
              <a:defRPr sz="2400" kern="1200">
                <a:solidFill>
                  <a:schemeClr val="tx1"/>
                </a:solidFill>
                <a:latin typeface="+mn-lt"/>
                <a:ea typeface="+mn-ea"/>
                <a:cs typeface="+mn-cs"/>
              </a:defRPr>
            </a:lvl9pPr>
          </a:lstStyle>
          <a:p>
            <a:pPr defTabSz="914400"/>
            <a:r>
              <a:rPr lang="en-US" sz="6400">
                <a:latin typeface="+mj-lt"/>
                <a:ea typeface="+mj-ea"/>
                <a:cs typeface="+mj-cs"/>
              </a:rPr>
              <a:t>High risk</a:t>
            </a:r>
          </a:p>
        </p:txBody>
      </p:sp>
      <p:sp>
        <p:nvSpPr>
          <p:cNvPr id="36" name="Rectangle 2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13445" y="462296"/>
            <a:ext cx="195072" cy="9389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497" y="6062560"/>
            <a:ext cx="5365528" cy="2438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E565E911-C82B-4A31-A4ED-95D1B38232E1}"/>
              </a:ext>
            </a:extLst>
          </p:cNvPr>
          <p:cNvSpPr>
            <a:spLocks noGrp="1"/>
          </p:cNvSpPr>
          <p:nvPr>
            <p:ph type="dt" sz="half" idx="10"/>
          </p:nvPr>
        </p:nvSpPr>
        <p:spPr>
          <a:xfrm>
            <a:off x="637432" y="8475133"/>
            <a:ext cx="3658314" cy="486833"/>
          </a:xfrm>
        </p:spPr>
        <p:txBody>
          <a:bodyPr vert="horz" lIns="91440" tIns="45720" rIns="91440" bIns="45720" rtlCol="0" anchor="ctr">
            <a:normAutofit/>
          </a:bodyPr>
          <a:lstStyle>
            <a:defPPr>
              <a:defRPr lang="en-US"/>
            </a:defPPr>
            <a:lvl1pPr marL="0" algn="l" defTabSz="1219352" rtl="0" eaLnBrk="1" latinLnBrk="0" hangingPunct="1">
              <a:defRPr sz="2400" kern="1200">
                <a:solidFill>
                  <a:schemeClr val="tx1"/>
                </a:solidFill>
                <a:latin typeface="+mn-lt"/>
                <a:ea typeface="+mn-ea"/>
                <a:cs typeface="+mn-cs"/>
              </a:defRPr>
            </a:lvl1pPr>
            <a:lvl2pPr marL="609676" algn="l" defTabSz="1219352" rtl="0" eaLnBrk="1" latinLnBrk="0" hangingPunct="1">
              <a:defRPr sz="2400" kern="1200">
                <a:solidFill>
                  <a:schemeClr val="tx1"/>
                </a:solidFill>
                <a:latin typeface="+mn-lt"/>
                <a:ea typeface="+mn-ea"/>
                <a:cs typeface="+mn-cs"/>
              </a:defRPr>
            </a:lvl2pPr>
            <a:lvl3pPr marL="1219352" algn="l" defTabSz="1219352" rtl="0" eaLnBrk="1" latinLnBrk="0" hangingPunct="1">
              <a:defRPr sz="2400" kern="1200">
                <a:solidFill>
                  <a:schemeClr val="tx1"/>
                </a:solidFill>
                <a:latin typeface="+mn-lt"/>
                <a:ea typeface="+mn-ea"/>
                <a:cs typeface="+mn-cs"/>
              </a:defRPr>
            </a:lvl3pPr>
            <a:lvl4pPr marL="1829029" algn="l" defTabSz="1219352" rtl="0" eaLnBrk="1" latinLnBrk="0" hangingPunct="1">
              <a:defRPr sz="2400" kern="1200">
                <a:solidFill>
                  <a:schemeClr val="tx1"/>
                </a:solidFill>
                <a:latin typeface="+mn-lt"/>
                <a:ea typeface="+mn-ea"/>
                <a:cs typeface="+mn-cs"/>
              </a:defRPr>
            </a:lvl4pPr>
            <a:lvl5pPr marL="2438705" algn="l" defTabSz="1219352" rtl="0" eaLnBrk="1" latinLnBrk="0" hangingPunct="1">
              <a:defRPr sz="2400" kern="1200">
                <a:solidFill>
                  <a:schemeClr val="tx1"/>
                </a:solidFill>
                <a:latin typeface="+mn-lt"/>
                <a:ea typeface="+mn-ea"/>
                <a:cs typeface="+mn-cs"/>
              </a:defRPr>
            </a:lvl5pPr>
            <a:lvl6pPr marL="3048381" algn="l" defTabSz="1219352" rtl="0" eaLnBrk="1" latinLnBrk="0" hangingPunct="1">
              <a:defRPr sz="2400" kern="1200">
                <a:solidFill>
                  <a:schemeClr val="tx1"/>
                </a:solidFill>
                <a:latin typeface="+mn-lt"/>
                <a:ea typeface="+mn-ea"/>
                <a:cs typeface="+mn-cs"/>
              </a:defRPr>
            </a:lvl6pPr>
            <a:lvl7pPr marL="3658057" algn="l" defTabSz="1219352" rtl="0" eaLnBrk="1" latinLnBrk="0" hangingPunct="1">
              <a:defRPr sz="2400" kern="1200">
                <a:solidFill>
                  <a:schemeClr val="tx1"/>
                </a:solidFill>
                <a:latin typeface="+mn-lt"/>
                <a:ea typeface="+mn-ea"/>
                <a:cs typeface="+mn-cs"/>
              </a:defRPr>
            </a:lvl7pPr>
            <a:lvl8pPr marL="4267733" algn="l" defTabSz="1219352" rtl="0" eaLnBrk="1" latinLnBrk="0" hangingPunct="1">
              <a:defRPr sz="2400" kern="1200">
                <a:solidFill>
                  <a:schemeClr val="tx1"/>
                </a:solidFill>
                <a:latin typeface="+mn-lt"/>
                <a:ea typeface="+mn-ea"/>
                <a:cs typeface="+mn-cs"/>
              </a:defRPr>
            </a:lvl8pPr>
            <a:lvl9pPr marL="4877410" algn="l" defTabSz="1219352" rtl="0" eaLnBrk="1" latinLnBrk="0" hangingPunct="1">
              <a:defRPr sz="2400" kern="1200">
                <a:solidFill>
                  <a:schemeClr val="tx1"/>
                </a:solidFill>
                <a:latin typeface="+mn-lt"/>
                <a:ea typeface="+mn-ea"/>
                <a:cs typeface="+mn-cs"/>
              </a:defRPr>
            </a:lvl9pPr>
          </a:lstStyle>
          <a:p>
            <a:pPr defTabSz="914400">
              <a:spcAft>
                <a:spcPts val="600"/>
              </a:spcAft>
              <a:defRPr/>
            </a:pPr>
            <a:fld id="{B7537889-0CC7-4442-A237-2B4A17DC8160}" type="datetime1">
              <a:rPr lang="en-US" sz="1600">
                <a:solidFill>
                  <a:schemeClr val="tx1">
                    <a:lumMod val="50000"/>
                    <a:lumOff val="50000"/>
                  </a:schemeClr>
                </a:solidFill>
                <a:latin typeface="Calibri" panose="020F0502020204030204"/>
              </a:rPr>
              <a:pPr defTabSz="914400">
                <a:spcAft>
                  <a:spcPts val="600"/>
                </a:spcAft>
                <a:defRPr/>
              </a:pPr>
              <a:t>2/1/2022</a:t>
            </a:fld>
            <a:endParaRPr lang="en-US" sz="1600">
              <a:solidFill>
                <a:schemeClr val="tx1">
                  <a:lumMod val="50000"/>
                  <a:lumOff val="50000"/>
                </a:schemeClr>
              </a:solidFill>
              <a:latin typeface="Calibri" panose="020F0502020204030204"/>
            </a:endParaRPr>
          </a:p>
        </p:txBody>
      </p:sp>
      <p:sp>
        <p:nvSpPr>
          <p:cNvPr id="5" name="Footer Placeholder 4">
            <a:extLst>
              <a:ext uri="{FF2B5EF4-FFF2-40B4-BE49-F238E27FC236}">
                <a16:creationId xmlns:a16="http://schemas.microsoft.com/office/drawing/2014/main" id="{F65CE667-E608-4770-A454-43ABF6D28314}"/>
              </a:ext>
            </a:extLst>
          </p:cNvPr>
          <p:cNvSpPr>
            <a:spLocks noGrp="1"/>
          </p:cNvSpPr>
          <p:nvPr>
            <p:ph type="ftr" sz="quarter" idx="11"/>
          </p:nvPr>
        </p:nvSpPr>
        <p:spPr>
          <a:xfrm>
            <a:off x="7166970" y="8475133"/>
            <a:ext cx="5487471" cy="486833"/>
          </a:xfrm>
        </p:spPr>
        <p:txBody>
          <a:bodyPr vert="horz" lIns="91440" tIns="45720" rIns="91440" bIns="45720" rtlCol="0" anchor="ctr">
            <a:normAutofit/>
          </a:bodyPr>
          <a:lstStyle>
            <a:defPPr>
              <a:defRPr lang="en-US"/>
            </a:defPPr>
            <a:lvl1pPr marL="0" algn="l" defTabSz="1219352" rtl="0" eaLnBrk="1" latinLnBrk="0" hangingPunct="1">
              <a:defRPr sz="2400" kern="1200">
                <a:solidFill>
                  <a:schemeClr val="tx1"/>
                </a:solidFill>
                <a:latin typeface="+mn-lt"/>
                <a:ea typeface="+mn-ea"/>
                <a:cs typeface="+mn-cs"/>
              </a:defRPr>
            </a:lvl1pPr>
            <a:lvl2pPr marL="609676" algn="l" defTabSz="1219352" rtl="0" eaLnBrk="1" latinLnBrk="0" hangingPunct="1">
              <a:defRPr sz="2400" kern="1200">
                <a:solidFill>
                  <a:schemeClr val="tx1"/>
                </a:solidFill>
                <a:latin typeface="+mn-lt"/>
                <a:ea typeface="+mn-ea"/>
                <a:cs typeface="+mn-cs"/>
              </a:defRPr>
            </a:lvl2pPr>
            <a:lvl3pPr marL="1219352" algn="l" defTabSz="1219352" rtl="0" eaLnBrk="1" latinLnBrk="0" hangingPunct="1">
              <a:defRPr sz="2400" kern="1200">
                <a:solidFill>
                  <a:schemeClr val="tx1"/>
                </a:solidFill>
                <a:latin typeface="+mn-lt"/>
                <a:ea typeface="+mn-ea"/>
                <a:cs typeface="+mn-cs"/>
              </a:defRPr>
            </a:lvl3pPr>
            <a:lvl4pPr marL="1829029" algn="l" defTabSz="1219352" rtl="0" eaLnBrk="1" latinLnBrk="0" hangingPunct="1">
              <a:defRPr sz="2400" kern="1200">
                <a:solidFill>
                  <a:schemeClr val="tx1"/>
                </a:solidFill>
                <a:latin typeface="+mn-lt"/>
                <a:ea typeface="+mn-ea"/>
                <a:cs typeface="+mn-cs"/>
              </a:defRPr>
            </a:lvl4pPr>
            <a:lvl5pPr marL="2438705" algn="l" defTabSz="1219352" rtl="0" eaLnBrk="1" latinLnBrk="0" hangingPunct="1">
              <a:defRPr sz="2400" kern="1200">
                <a:solidFill>
                  <a:schemeClr val="tx1"/>
                </a:solidFill>
                <a:latin typeface="+mn-lt"/>
                <a:ea typeface="+mn-ea"/>
                <a:cs typeface="+mn-cs"/>
              </a:defRPr>
            </a:lvl5pPr>
            <a:lvl6pPr marL="3048381" algn="l" defTabSz="1219352" rtl="0" eaLnBrk="1" latinLnBrk="0" hangingPunct="1">
              <a:defRPr sz="2400" kern="1200">
                <a:solidFill>
                  <a:schemeClr val="tx1"/>
                </a:solidFill>
                <a:latin typeface="+mn-lt"/>
                <a:ea typeface="+mn-ea"/>
                <a:cs typeface="+mn-cs"/>
              </a:defRPr>
            </a:lvl6pPr>
            <a:lvl7pPr marL="3658057" algn="l" defTabSz="1219352" rtl="0" eaLnBrk="1" latinLnBrk="0" hangingPunct="1">
              <a:defRPr sz="2400" kern="1200">
                <a:solidFill>
                  <a:schemeClr val="tx1"/>
                </a:solidFill>
                <a:latin typeface="+mn-lt"/>
                <a:ea typeface="+mn-ea"/>
                <a:cs typeface="+mn-cs"/>
              </a:defRPr>
            </a:lvl7pPr>
            <a:lvl8pPr marL="4267733" algn="l" defTabSz="1219352" rtl="0" eaLnBrk="1" latinLnBrk="0" hangingPunct="1">
              <a:defRPr sz="2400" kern="1200">
                <a:solidFill>
                  <a:schemeClr val="tx1"/>
                </a:solidFill>
                <a:latin typeface="+mn-lt"/>
                <a:ea typeface="+mn-ea"/>
                <a:cs typeface="+mn-cs"/>
              </a:defRPr>
            </a:lvl8pPr>
            <a:lvl9pPr marL="4877410" algn="l" defTabSz="1219352" rtl="0" eaLnBrk="1" latinLnBrk="0" hangingPunct="1">
              <a:defRPr sz="2400" kern="1200">
                <a:solidFill>
                  <a:schemeClr val="tx1"/>
                </a:solidFill>
                <a:latin typeface="+mn-lt"/>
                <a:ea typeface="+mn-ea"/>
                <a:cs typeface="+mn-cs"/>
              </a:defRPr>
            </a:lvl9pPr>
          </a:lstStyle>
          <a:p>
            <a:pPr defTabSz="914400">
              <a:defRPr/>
            </a:pPr>
            <a:endParaRPr lang="en-US" sz="1600" kern="1200">
              <a:solidFill>
                <a:schemeClr val="bg1"/>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CF7B5AD-D1C8-44CB-B655-10DC6970B3C5}"/>
              </a:ext>
            </a:extLst>
          </p:cNvPr>
          <p:cNvSpPr>
            <a:spLocks noGrp="1"/>
          </p:cNvSpPr>
          <p:nvPr>
            <p:ph type="sldNum" sz="quarter" idx="12"/>
          </p:nvPr>
        </p:nvSpPr>
        <p:spPr>
          <a:xfrm>
            <a:off x="13007340" y="8475133"/>
            <a:ext cx="2134016" cy="486833"/>
          </a:xfrm>
        </p:spPr>
        <p:txBody>
          <a:bodyPr vert="horz" lIns="91440" tIns="45720" rIns="91440" bIns="45720" rtlCol="0" anchor="ctr">
            <a:normAutofit/>
          </a:bodyPr>
          <a:lstStyle>
            <a:defPPr>
              <a:defRPr lang="en-US"/>
            </a:defPPr>
            <a:lvl1pPr marL="0" algn="l" defTabSz="1219352" rtl="0" eaLnBrk="1" latinLnBrk="0" hangingPunct="1">
              <a:defRPr sz="2400" kern="1200">
                <a:solidFill>
                  <a:schemeClr val="tx1"/>
                </a:solidFill>
                <a:latin typeface="+mn-lt"/>
                <a:ea typeface="+mn-ea"/>
                <a:cs typeface="+mn-cs"/>
              </a:defRPr>
            </a:lvl1pPr>
            <a:lvl2pPr marL="609676" algn="l" defTabSz="1219352" rtl="0" eaLnBrk="1" latinLnBrk="0" hangingPunct="1">
              <a:defRPr sz="2400" kern="1200">
                <a:solidFill>
                  <a:schemeClr val="tx1"/>
                </a:solidFill>
                <a:latin typeface="+mn-lt"/>
                <a:ea typeface="+mn-ea"/>
                <a:cs typeface="+mn-cs"/>
              </a:defRPr>
            </a:lvl2pPr>
            <a:lvl3pPr marL="1219352" algn="l" defTabSz="1219352" rtl="0" eaLnBrk="1" latinLnBrk="0" hangingPunct="1">
              <a:defRPr sz="2400" kern="1200">
                <a:solidFill>
                  <a:schemeClr val="tx1"/>
                </a:solidFill>
                <a:latin typeface="+mn-lt"/>
                <a:ea typeface="+mn-ea"/>
                <a:cs typeface="+mn-cs"/>
              </a:defRPr>
            </a:lvl3pPr>
            <a:lvl4pPr marL="1829029" algn="l" defTabSz="1219352" rtl="0" eaLnBrk="1" latinLnBrk="0" hangingPunct="1">
              <a:defRPr sz="2400" kern="1200">
                <a:solidFill>
                  <a:schemeClr val="tx1"/>
                </a:solidFill>
                <a:latin typeface="+mn-lt"/>
                <a:ea typeface="+mn-ea"/>
                <a:cs typeface="+mn-cs"/>
              </a:defRPr>
            </a:lvl4pPr>
            <a:lvl5pPr marL="2438705" algn="l" defTabSz="1219352" rtl="0" eaLnBrk="1" latinLnBrk="0" hangingPunct="1">
              <a:defRPr sz="2400" kern="1200">
                <a:solidFill>
                  <a:schemeClr val="tx1"/>
                </a:solidFill>
                <a:latin typeface="+mn-lt"/>
                <a:ea typeface="+mn-ea"/>
                <a:cs typeface="+mn-cs"/>
              </a:defRPr>
            </a:lvl5pPr>
            <a:lvl6pPr marL="3048381" algn="l" defTabSz="1219352" rtl="0" eaLnBrk="1" latinLnBrk="0" hangingPunct="1">
              <a:defRPr sz="2400" kern="1200">
                <a:solidFill>
                  <a:schemeClr val="tx1"/>
                </a:solidFill>
                <a:latin typeface="+mn-lt"/>
                <a:ea typeface="+mn-ea"/>
                <a:cs typeface="+mn-cs"/>
              </a:defRPr>
            </a:lvl6pPr>
            <a:lvl7pPr marL="3658057" algn="l" defTabSz="1219352" rtl="0" eaLnBrk="1" latinLnBrk="0" hangingPunct="1">
              <a:defRPr sz="2400" kern="1200">
                <a:solidFill>
                  <a:schemeClr val="tx1"/>
                </a:solidFill>
                <a:latin typeface="+mn-lt"/>
                <a:ea typeface="+mn-ea"/>
                <a:cs typeface="+mn-cs"/>
              </a:defRPr>
            </a:lvl7pPr>
            <a:lvl8pPr marL="4267733" algn="l" defTabSz="1219352" rtl="0" eaLnBrk="1" latinLnBrk="0" hangingPunct="1">
              <a:defRPr sz="2400" kern="1200">
                <a:solidFill>
                  <a:schemeClr val="tx1"/>
                </a:solidFill>
                <a:latin typeface="+mn-lt"/>
                <a:ea typeface="+mn-ea"/>
                <a:cs typeface="+mn-cs"/>
              </a:defRPr>
            </a:lvl8pPr>
            <a:lvl9pPr marL="4877410" algn="l" defTabSz="1219352" rtl="0" eaLnBrk="1" latinLnBrk="0" hangingPunct="1">
              <a:defRPr sz="2400" kern="1200">
                <a:solidFill>
                  <a:schemeClr val="tx1"/>
                </a:solidFill>
                <a:latin typeface="+mn-lt"/>
                <a:ea typeface="+mn-ea"/>
                <a:cs typeface="+mn-cs"/>
              </a:defRPr>
            </a:lvl9pPr>
          </a:lstStyle>
          <a:p>
            <a:pPr algn="r" defTabSz="914400">
              <a:spcAft>
                <a:spcPts val="600"/>
              </a:spcAft>
              <a:defRPr/>
            </a:pPr>
            <a:fld id="{D4BB4B93-2230-4542-87EA-7C20081A6438}" type="slidenum">
              <a:rPr lang="en-US" sz="1600">
                <a:solidFill>
                  <a:schemeClr val="bg1"/>
                </a:solidFill>
                <a:latin typeface="Calibri" panose="020F0502020204030204"/>
              </a:rPr>
              <a:pPr algn="r" defTabSz="914400">
                <a:spcAft>
                  <a:spcPts val="600"/>
                </a:spcAft>
                <a:defRPr/>
              </a:pPr>
              <a:t>12</a:t>
            </a:fld>
            <a:endParaRPr lang="en-US" sz="1600">
              <a:solidFill>
                <a:schemeClr val="bg1"/>
              </a:solidFill>
              <a:latin typeface="Calibri" panose="020F0502020204030204"/>
            </a:endParaRPr>
          </a:p>
        </p:txBody>
      </p:sp>
    </p:spTree>
    <p:extLst>
      <p:ext uri="{BB962C8B-B14F-4D97-AF65-F5344CB8AC3E}">
        <p14:creationId xmlns:p14="http://schemas.microsoft.com/office/powerpoint/2010/main" val="282944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6255110" cy="9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473" y="2242058"/>
            <a:ext cx="14633257" cy="24384"/>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14633257"/>
                      <a:gd name="connsiteY0" fmla="*/ 0 h 24384"/>
                      <a:gd name="connsiteX1" fmla="*/ 550489 w 14633257"/>
                      <a:gd name="connsiteY1" fmla="*/ 0 h 24384"/>
                      <a:gd name="connsiteX2" fmla="*/ 808313 w 14633257"/>
                      <a:gd name="connsiteY2" fmla="*/ 0 h 24384"/>
                      <a:gd name="connsiteX3" fmla="*/ 1797800 w 14633257"/>
                      <a:gd name="connsiteY3" fmla="*/ 0 h 24384"/>
                      <a:gd name="connsiteX4" fmla="*/ 2055624 w 14633257"/>
                      <a:gd name="connsiteY4" fmla="*/ 0 h 24384"/>
                      <a:gd name="connsiteX5" fmla="*/ 2313448 w 14633257"/>
                      <a:gd name="connsiteY5" fmla="*/ 0 h 24384"/>
                      <a:gd name="connsiteX6" fmla="*/ 2863937 w 14633257"/>
                      <a:gd name="connsiteY6" fmla="*/ 0 h 24384"/>
                      <a:gd name="connsiteX7" fmla="*/ 3560759 w 14633257"/>
                      <a:gd name="connsiteY7" fmla="*/ 0 h 24384"/>
                      <a:gd name="connsiteX8" fmla="*/ 4403914 w 14633257"/>
                      <a:gd name="connsiteY8" fmla="*/ 0 h 24384"/>
                      <a:gd name="connsiteX9" fmla="*/ 5247068 w 14633257"/>
                      <a:gd name="connsiteY9" fmla="*/ 0 h 24384"/>
                      <a:gd name="connsiteX10" fmla="*/ 5943890 w 14633257"/>
                      <a:gd name="connsiteY10" fmla="*/ 0 h 24384"/>
                      <a:gd name="connsiteX11" fmla="*/ 6201714 w 14633257"/>
                      <a:gd name="connsiteY11" fmla="*/ 0 h 24384"/>
                      <a:gd name="connsiteX12" fmla="*/ 6752203 w 14633257"/>
                      <a:gd name="connsiteY12" fmla="*/ 0 h 24384"/>
                      <a:gd name="connsiteX13" fmla="*/ 7156359 w 14633257"/>
                      <a:gd name="connsiteY13" fmla="*/ 0 h 24384"/>
                      <a:gd name="connsiteX14" fmla="*/ 7999514 w 14633257"/>
                      <a:gd name="connsiteY14" fmla="*/ 0 h 24384"/>
                      <a:gd name="connsiteX15" fmla="*/ 8403670 w 14633257"/>
                      <a:gd name="connsiteY15" fmla="*/ 0 h 24384"/>
                      <a:gd name="connsiteX16" fmla="*/ 9393157 w 14633257"/>
                      <a:gd name="connsiteY16" fmla="*/ 0 h 24384"/>
                      <a:gd name="connsiteX17" fmla="*/ 9650981 w 14633257"/>
                      <a:gd name="connsiteY17" fmla="*/ 0 h 24384"/>
                      <a:gd name="connsiteX18" fmla="*/ 10055138 w 14633257"/>
                      <a:gd name="connsiteY18" fmla="*/ 0 h 24384"/>
                      <a:gd name="connsiteX19" fmla="*/ 10605627 w 14633257"/>
                      <a:gd name="connsiteY19" fmla="*/ 0 h 24384"/>
                      <a:gd name="connsiteX20" fmla="*/ 11156116 w 14633257"/>
                      <a:gd name="connsiteY20" fmla="*/ 0 h 24384"/>
                      <a:gd name="connsiteX21" fmla="*/ 11999271 w 14633257"/>
                      <a:gd name="connsiteY21" fmla="*/ 0 h 24384"/>
                      <a:gd name="connsiteX22" fmla="*/ 12988758 w 14633257"/>
                      <a:gd name="connsiteY22" fmla="*/ 0 h 24384"/>
                      <a:gd name="connsiteX23" fmla="*/ 13831912 w 14633257"/>
                      <a:gd name="connsiteY23" fmla="*/ 0 h 24384"/>
                      <a:gd name="connsiteX24" fmla="*/ 14633257 w 14633257"/>
                      <a:gd name="connsiteY24" fmla="*/ 0 h 24384"/>
                      <a:gd name="connsiteX25" fmla="*/ 14633257 w 14633257"/>
                      <a:gd name="connsiteY25" fmla="*/ 24384 h 24384"/>
                      <a:gd name="connsiteX26" fmla="*/ 13790103 w 14633257"/>
                      <a:gd name="connsiteY26" fmla="*/ 24384 h 24384"/>
                      <a:gd name="connsiteX27" fmla="*/ 12800616 w 14633257"/>
                      <a:gd name="connsiteY27" fmla="*/ 24384 h 24384"/>
                      <a:gd name="connsiteX28" fmla="*/ 12250127 w 14633257"/>
                      <a:gd name="connsiteY28" fmla="*/ 24384 h 24384"/>
                      <a:gd name="connsiteX29" fmla="*/ 11406972 w 14633257"/>
                      <a:gd name="connsiteY29" fmla="*/ 24384 h 24384"/>
                      <a:gd name="connsiteX30" fmla="*/ 10417485 w 14633257"/>
                      <a:gd name="connsiteY30" fmla="*/ 24384 h 24384"/>
                      <a:gd name="connsiteX31" fmla="*/ 10013329 w 14633257"/>
                      <a:gd name="connsiteY31" fmla="*/ 24384 h 24384"/>
                      <a:gd name="connsiteX32" fmla="*/ 9170174 w 14633257"/>
                      <a:gd name="connsiteY32" fmla="*/ 24384 h 24384"/>
                      <a:gd name="connsiteX33" fmla="*/ 8766018 w 14633257"/>
                      <a:gd name="connsiteY33" fmla="*/ 24384 h 24384"/>
                      <a:gd name="connsiteX34" fmla="*/ 8508194 w 14633257"/>
                      <a:gd name="connsiteY34" fmla="*/ 24384 h 24384"/>
                      <a:gd name="connsiteX35" fmla="*/ 7811372 w 14633257"/>
                      <a:gd name="connsiteY35" fmla="*/ 24384 h 24384"/>
                      <a:gd name="connsiteX36" fmla="*/ 7553548 w 14633257"/>
                      <a:gd name="connsiteY36" fmla="*/ 24384 h 24384"/>
                      <a:gd name="connsiteX37" fmla="*/ 6710394 w 14633257"/>
                      <a:gd name="connsiteY37" fmla="*/ 24384 h 24384"/>
                      <a:gd name="connsiteX38" fmla="*/ 6159904 w 14633257"/>
                      <a:gd name="connsiteY38" fmla="*/ 24384 h 24384"/>
                      <a:gd name="connsiteX39" fmla="*/ 5463083 w 14633257"/>
                      <a:gd name="connsiteY39" fmla="*/ 24384 h 24384"/>
                      <a:gd name="connsiteX40" fmla="*/ 5058926 w 14633257"/>
                      <a:gd name="connsiteY40" fmla="*/ 24384 h 24384"/>
                      <a:gd name="connsiteX41" fmla="*/ 4362104 w 14633257"/>
                      <a:gd name="connsiteY41" fmla="*/ 24384 h 24384"/>
                      <a:gd name="connsiteX42" fmla="*/ 3518950 w 14633257"/>
                      <a:gd name="connsiteY42" fmla="*/ 24384 h 24384"/>
                      <a:gd name="connsiteX43" fmla="*/ 2968461 w 14633257"/>
                      <a:gd name="connsiteY43" fmla="*/ 24384 h 24384"/>
                      <a:gd name="connsiteX44" fmla="*/ 2125306 w 14633257"/>
                      <a:gd name="connsiteY44" fmla="*/ 24384 h 24384"/>
                      <a:gd name="connsiteX45" fmla="*/ 1282152 w 14633257"/>
                      <a:gd name="connsiteY45" fmla="*/ 24384 h 24384"/>
                      <a:gd name="connsiteX46" fmla="*/ 0 w 14633257"/>
                      <a:gd name="connsiteY46" fmla="*/ 24384 h 24384"/>
                      <a:gd name="connsiteX47" fmla="*/ 0 w 14633257"/>
                      <a:gd name="connsiteY47" fmla="*/ 0 h 2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4633257" h="24384" fill="none" extrusionOk="0">
                        <a:moveTo>
                          <a:pt x="0" y="0"/>
                        </a:moveTo>
                        <a:cubicBezTo>
                          <a:pt x="172670" y="-848"/>
                          <a:pt x="298328" y="12257"/>
                          <a:pt x="550489" y="0"/>
                        </a:cubicBezTo>
                        <a:cubicBezTo>
                          <a:pt x="802650" y="-12257"/>
                          <a:pt x="691148" y="-1032"/>
                          <a:pt x="808313" y="0"/>
                        </a:cubicBezTo>
                        <a:cubicBezTo>
                          <a:pt x="925478" y="1032"/>
                          <a:pt x="1572749" y="5965"/>
                          <a:pt x="1797800" y="0"/>
                        </a:cubicBezTo>
                        <a:cubicBezTo>
                          <a:pt x="2022851" y="-5965"/>
                          <a:pt x="1944454" y="10672"/>
                          <a:pt x="2055624" y="0"/>
                        </a:cubicBezTo>
                        <a:cubicBezTo>
                          <a:pt x="2166794" y="-10672"/>
                          <a:pt x="2216790" y="-10708"/>
                          <a:pt x="2313448" y="0"/>
                        </a:cubicBezTo>
                        <a:cubicBezTo>
                          <a:pt x="2410106" y="10708"/>
                          <a:pt x="2650223" y="-17729"/>
                          <a:pt x="2863937" y="0"/>
                        </a:cubicBezTo>
                        <a:cubicBezTo>
                          <a:pt x="3077651" y="17729"/>
                          <a:pt x="3335635" y="-16536"/>
                          <a:pt x="3560759" y="0"/>
                        </a:cubicBezTo>
                        <a:cubicBezTo>
                          <a:pt x="3785883" y="16536"/>
                          <a:pt x="4114262" y="-39619"/>
                          <a:pt x="4403914" y="0"/>
                        </a:cubicBezTo>
                        <a:cubicBezTo>
                          <a:pt x="4693566" y="39619"/>
                          <a:pt x="5005776" y="12602"/>
                          <a:pt x="5247068" y="0"/>
                        </a:cubicBezTo>
                        <a:cubicBezTo>
                          <a:pt x="5488360" y="-12602"/>
                          <a:pt x="5612153" y="20670"/>
                          <a:pt x="5943890" y="0"/>
                        </a:cubicBezTo>
                        <a:cubicBezTo>
                          <a:pt x="6275627" y="-20670"/>
                          <a:pt x="6122965" y="8685"/>
                          <a:pt x="6201714" y="0"/>
                        </a:cubicBezTo>
                        <a:cubicBezTo>
                          <a:pt x="6280463" y="-8685"/>
                          <a:pt x="6490886" y="-24255"/>
                          <a:pt x="6752203" y="0"/>
                        </a:cubicBezTo>
                        <a:cubicBezTo>
                          <a:pt x="7013520" y="24255"/>
                          <a:pt x="7073294" y="-624"/>
                          <a:pt x="7156359" y="0"/>
                        </a:cubicBezTo>
                        <a:cubicBezTo>
                          <a:pt x="7239424" y="624"/>
                          <a:pt x="7723316" y="35134"/>
                          <a:pt x="7999514" y="0"/>
                        </a:cubicBezTo>
                        <a:cubicBezTo>
                          <a:pt x="8275712" y="-35134"/>
                          <a:pt x="8313088" y="16081"/>
                          <a:pt x="8403670" y="0"/>
                        </a:cubicBezTo>
                        <a:cubicBezTo>
                          <a:pt x="8494252" y="-16081"/>
                          <a:pt x="9026266" y="-9500"/>
                          <a:pt x="9393157" y="0"/>
                        </a:cubicBezTo>
                        <a:cubicBezTo>
                          <a:pt x="9760048" y="9500"/>
                          <a:pt x="9532948" y="-8350"/>
                          <a:pt x="9650981" y="0"/>
                        </a:cubicBezTo>
                        <a:cubicBezTo>
                          <a:pt x="9769014" y="8350"/>
                          <a:pt x="9926930" y="-1794"/>
                          <a:pt x="10055138" y="0"/>
                        </a:cubicBezTo>
                        <a:cubicBezTo>
                          <a:pt x="10183346" y="1794"/>
                          <a:pt x="10445451" y="24207"/>
                          <a:pt x="10605627" y="0"/>
                        </a:cubicBezTo>
                        <a:cubicBezTo>
                          <a:pt x="10765803" y="-24207"/>
                          <a:pt x="11040267" y="-17948"/>
                          <a:pt x="11156116" y="0"/>
                        </a:cubicBezTo>
                        <a:cubicBezTo>
                          <a:pt x="11271965" y="17948"/>
                          <a:pt x="11702873" y="8665"/>
                          <a:pt x="11999271" y="0"/>
                        </a:cubicBezTo>
                        <a:cubicBezTo>
                          <a:pt x="12295670" y="-8665"/>
                          <a:pt x="12783133" y="-33838"/>
                          <a:pt x="12988758" y="0"/>
                        </a:cubicBezTo>
                        <a:cubicBezTo>
                          <a:pt x="13194383" y="33838"/>
                          <a:pt x="13642667" y="-9457"/>
                          <a:pt x="13831912" y="0"/>
                        </a:cubicBezTo>
                        <a:cubicBezTo>
                          <a:pt x="14021157" y="9457"/>
                          <a:pt x="14403337" y="35050"/>
                          <a:pt x="14633257" y="0"/>
                        </a:cubicBezTo>
                        <a:cubicBezTo>
                          <a:pt x="14632562" y="6539"/>
                          <a:pt x="14632172" y="16195"/>
                          <a:pt x="14633257" y="24384"/>
                        </a:cubicBezTo>
                        <a:cubicBezTo>
                          <a:pt x="14244930" y="58714"/>
                          <a:pt x="14143360" y="15673"/>
                          <a:pt x="13790103" y="24384"/>
                        </a:cubicBezTo>
                        <a:cubicBezTo>
                          <a:pt x="13436846" y="33095"/>
                          <a:pt x="13135581" y="56352"/>
                          <a:pt x="12800616" y="24384"/>
                        </a:cubicBezTo>
                        <a:cubicBezTo>
                          <a:pt x="12465651" y="-7584"/>
                          <a:pt x="12414701" y="33272"/>
                          <a:pt x="12250127" y="24384"/>
                        </a:cubicBezTo>
                        <a:cubicBezTo>
                          <a:pt x="12085553" y="15496"/>
                          <a:pt x="11676011" y="21552"/>
                          <a:pt x="11406972" y="24384"/>
                        </a:cubicBezTo>
                        <a:cubicBezTo>
                          <a:pt x="11137933" y="27216"/>
                          <a:pt x="10777559" y="19672"/>
                          <a:pt x="10417485" y="24384"/>
                        </a:cubicBezTo>
                        <a:cubicBezTo>
                          <a:pt x="10057411" y="29096"/>
                          <a:pt x="10097853" y="24782"/>
                          <a:pt x="10013329" y="24384"/>
                        </a:cubicBezTo>
                        <a:cubicBezTo>
                          <a:pt x="9928805" y="23986"/>
                          <a:pt x="9585258" y="44876"/>
                          <a:pt x="9170174" y="24384"/>
                        </a:cubicBezTo>
                        <a:cubicBezTo>
                          <a:pt x="8755091" y="3892"/>
                          <a:pt x="8938834" y="35137"/>
                          <a:pt x="8766018" y="24384"/>
                        </a:cubicBezTo>
                        <a:cubicBezTo>
                          <a:pt x="8593202" y="13631"/>
                          <a:pt x="8624454" y="12281"/>
                          <a:pt x="8508194" y="24384"/>
                        </a:cubicBezTo>
                        <a:cubicBezTo>
                          <a:pt x="8391934" y="36487"/>
                          <a:pt x="7968812" y="29393"/>
                          <a:pt x="7811372" y="24384"/>
                        </a:cubicBezTo>
                        <a:cubicBezTo>
                          <a:pt x="7653932" y="19375"/>
                          <a:pt x="7608375" y="15738"/>
                          <a:pt x="7553548" y="24384"/>
                        </a:cubicBezTo>
                        <a:cubicBezTo>
                          <a:pt x="7498721" y="33030"/>
                          <a:pt x="7047151" y="-255"/>
                          <a:pt x="6710394" y="24384"/>
                        </a:cubicBezTo>
                        <a:cubicBezTo>
                          <a:pt x="6373637" y="49023"/>
                          <a:pt x="6303678" y="28425"/>
                          <a:pt x="6159904" y="24384"/>
                        </a:cubicBezTo>
                        <a:cubicBezTo>
                          <a:pt x="6016130" y="20344"/>
                          <a:pt x="5610105" y="17655"/>
                          <a:pt x="5463083" y="24384"/>
                        </a:cubicBezTo>
                        <a:cubicBezTo>
                          <a:pt x="5316061" y="31113"/>
                          <a:pt x="5214856" y="17518"/>
                          <a:pt x="5058926" y="24384"/>
                        </a:cubicBezTo>
                        <a:cubicBezTo>
                          <a:pt x="4902996" y="31250"/>
                          <a:pt x="4639233" y="25040"/>
                          <a:pt x="4362104" y="24384"/>
                        </a:cubicBezTo>
                        <a:cubicBezTo>
                          <a:pt x="4084975" y="23728"/>
                          <a:pt x="3695699" y="-13324"/>
                          <a:pt x="3518950" y="24384"/>
                        </a:cubicBezTo>
                        <a:cubicBezTo>
                          <a:pt x="3342201" y="62092"/>
                          <a:pt x="3091808" y="45541"/>
                          <a:pt x="2968461" y="24384"/>
                        </a:cubicBezTo>
                        <a:cubicBezTo>
                          <a:pt x="2845114" y="3227"/>
                          <a:pt x="2405616" y="57330"/>
                          <a:pt x="2125306" y="24384"/>
                        </a:cubicBezTo>
                        <a:cubicBezTo>
                          <a:pt x="1844996" y="-8562"/>
                          <a:pt x="1568607" y="46296"/>
                          <a:pt x="1282152" y="24384"/>
                        </a:cubicBezTo>
                        <a:cubicBezTo>
                          <a:pt x="995697" y="2472"/>
                          <a:pt x="559488" y="72025"/>
                          <a:pt x="0" y="24384"/>
                        </a:cubicBezTo>
                        <a:cubicBezTo>
                          <a:pt x="87" y="16986"/>
                          <a:pt x="1059" y="12143"/>
                          <a:pt x="0" y="0"/>
                        </a:cubicBezTo>
                        <a:close/>
                      </a:path>
                      <a:path w="14633257" h="24384" stroke="0" extrusionOk="0">
                        <a:moveTo>
                          <a:pt x="0" y="0"/>
                        </a:moveTo>
                        <a:cubicBezTo>
                          <a:pt x="96817" y="-11764"/>
                          <a:pt x="206369" y="-7417"/>
                          <a:pt x="404157" y="0"/>
                        </a:cubicBezTo>
                        <a:cubicBezTo>
                          <a:pt x="601945" y="7417"/>
                          <a:pt x="589088" y="-8692"/>
                          <a:pt x="661981" y="0"/>
                        </a:cubicBezTo>
                        <a:cubicBezTo>
                          <a:pt x="734874" y="8692"/>
                          <a:pt x="944720" y="5128"/>
                          <a:pt x="1066137" y="0"/>
                        </a:cubicBezTo>
                        <a:cubicBezTo>
                          <a:pt x="1187554" y="-5128"/>
                          <a:pt x="1418542" y="-24390"/>
                          <a:pt x="1762959" y="0"/>
                        </a:cubicBezTo>
                        <a:cubicBezTo>
                          <a:pt x="2107376" y="24390"/>
                          <a:pt x="2185127" y="-25046"/>
                          <a:pt x="2606113" y="0"/>
                        </a:cubicBezTo>
                        <a:cubicBezTo>
                          <a:pt x="3027099" y="25046"/>
                          <a:pt x="3292901" y="23402"/>
                          <a:pt x="3595600" y="0"/>
                        </a:cubicBezTo>
                        <a:cubicBezTo>
                          <a:pt x="3898299" y="-23402"/>
                          <a:pt x="4368964" y="46222"/>
                          <a:pt x="4585087" y="0"/>
                        </a:cubicBezTo>
                        <a:cubicBezTo>
                          <a:pt x="4801210" y="-46222"/>
                          <a:pt x="4962509" y="23689"/>
                          <a:pt x="5135576" y="0"/>
                        </a:cubicBezTo>
                        <a:cubicBezTo>
                          <a:pt x="5308643" y="-23689"/>
                          <a:pt x="5788767" y="-37858"/>
                          <a:pt x="5978731" y="0"/>
                        </a:cubicBezTo>
                        <a:cubicBezTo>
                          <a:pt x="6168696" y="37858"/>
                          <a:pt x="6458535" y="-12025"/>
                          <a:pt x="6675552" y="0"/>
                        </a:cubicBezTo>
                        <a:cubicBezTo>
                          <a:pt x="6892569" y="12025"/>
                          <a:pt x="6978384" y="-20773"/>
                          <a:pt x="7226042" y="0"/>
                        </a:cubicBezTo>
                        <a:cubicBezTo>
                          <a:pt x="7473700" y="20773"/>
                          <a:pt x="7739001" y="-33629"/>
                          <a:pt x="8069196" y="0"/>
                        </a:cubicBezTo>
                        <a:cubicBezTo>
                          <a:pt x="8399391" y="33629"/>
                          <a:pt x="8233246" y="-5304"/>
                          <a:pt x="8327020" y="0"/>
                        </a:cubicBezTo>
                        <a:cubicBezTo>
                          <a:pt x="8420794" y="5304"/>
                          <a:pt x="8751998" y="9994"/>
                          <a:pt x="8877509" y="0"/>
                        </a:cubicBezTo>
                        <a:cubicBezTo>
                          <a:pt x="9003020" y="-9994"/>
                          <a:pt x="9420454" y="-10708"/>
                          <a:pt x="9574331" y="0"/>
                        </a:cubicBezTo>
                        <a:cubicBezTo>
                          <a:pt x="9728208" y="10708"/>
                          <a:pt x="10044854" y="-17498"/>
                          <a:pt x="10417485" y="0"/>
                        </a:cubicBezTo>
                        <a:cubicBezTo>
                          <a:pt x="10790116" y="17498"/>
                          <a:pt x="10859683" y="4622"/>
                          <a:pt x="11114307" y="0"/>
                        </a:cubicBezTo>
                        <a:cubicBezTo>
                          <a:pt x="11368931" y="-4622"/>
                          <a:pt x="11857171" y="46339"/>
                          <a:pt x="12103794" y="0"/>
                        </a:cubicBezTo>
                        <a:cubicBezTo>
                          <a:pt x="12350417" y="-46339"/>
                          <a:pt x="12277596" y="-6823"/>
                          <a:pt x="12361618" y="0"/>
                        </a:cubicBezTo>
                        <a:cubicBezTo>
                          <a:pt x="12445640" y="6823"/>
                          <a:pt x="12802069" y="-783"/>
                          <a:pt x="13058440" y="0"/>
                        </a:cubicBezTo>
                        <a:cubicBezTo>
                          <a:pt x="13314811" y="783"/>
                          <a:pt x="13258696" y="10292"/>
                          <a:pt x="13316264" y="0"/>
                        </a:cubicBezTo>
                        <a:cubicBezTo>
                          <a:pt x="13373832" y="-10292"/>
                          <a:pt x="14022752" y="53560"/>
                          <a:pt x="14633257" y="0"/>
                        </a:cubicBezTo>
                        <a:cubicBezTo>
                          <a:pt x="14633017" y="9076"/>
                          <a:pt x="14632604" y="13465"/>
                          <a:pt x="14633257" y="24384"/>
                        </a:cubicBezTo>
                        <a:cubicBezTo>
                          <a:pt x="14464959" y="34523"/>
                          <a:pt x="14371822" y="26547"/>
                          <a:pt x="14229100" y="24384"/>
                        </a:cubicBezTo>
                        <a:cubicBezTo>
                          <a:pt x="14086378" y="22221"/>
                          <a:pt x="14049051" y="27512"/>
                          <a:pt x="13971276" y="24384"/>
                        </a:cubicBezTo>
                        <a:cubicBezTo>
                          <a:pt x="13893501" y="21256"/>
                          <a:pt x="13713313" y="27807"/>
                          <a:pt x="13567120" y="24384"/>
                        </a:cubicBezTo>
                        <a:cubicBezTo>
                          <a:pt x="13420927" y="20961"/>
                          <a:pt x="13088417" y="38491"/>
                          <a:pt x="12723965" y="24384"/>
                        </a:cubicBezTo>
                        <a:cubicBezTo>
                          <a:pt x="12359514" y="10277"/>
                          <a:pt x="11985730" y="67301"/>
                          <a:pt x="11734478" y="24384"/>
                        </a:cubicBezTo>
                        <a:cubicBezTo>
                          <a:pt x="11483226" y="-18533"/>
                          <a:pt x="11505899" y="43712"/>
                          <a:pt x="11330322" y="24384"/>
                        </a:cubicBezTo>
                        <a:cubicBezTo>
                          <a:pt x="11154745" y="5056"/>
                          <a:pt x="10869324" y="33240"/>
                          <a:pt x="10633500" y="24384"/>
                        </a:cubicBezTo>
                        <a:cubicBezTo>
                          <a:pt x="10397676" y="15528"/>
                          <a:pt x="10334286" y="21899"/>
                          <a:pt x="10229343" y="24384"/>
                        </a:cubicBezTo>
                        <a:cubicBezTo>
                          <a:pt x="10124400" y="26869"/>
                          <a:pt x="9803410" y="13419"/>
                          <a:pt x="9386189" y="24384"/>
                        </a:cubicBezTo>
                        <a:cubicBezTo>
                          <a:pt x="8968968" y="35349"/>
                          <a:pt x="8982080" y="-1360"/>
                          <a:pt x="8835700" y="24384"/>
                        </a:cubicBezTo>
                        <a:cubicBezTo>
                          <a:pt x="8689320" y="50128"/>
                          <a:pt x="8603881" y="13260"/>
                          <a:pt x="8431543" y="24384"/>
                        </a:cubicBezTo>
                        <a:cubicBezTo>
                          <a:pt x="8259205" y="35508"/>
                          <a:pt x="8299286" y="36026"/>
                          <a:pt x="8173719" y="24384"/>
                        </a:cubicBezTo>
                        <a:cubicBezTo>
                          <a:pt x="8048152" y="12742"/>
                          <a:pt x="7760922" y="34516"/>
                          <a:pt x="7476898" y="24384"/>
                        </a:cubicBezTo>
                        <a:cubicBezTo>
                          <a:pt x="7192874" y="14252"/>
                          <a:pt x="6834146" y="19523"/>
                          <a:pt x="6633743" y="24384"/>
                        </a:cubicBezTo>
                        <a:cubicBezTo>
                          <a:pt x="6433340" y="29245"/>
                          <a:pt x="6144570" y="-6227"/>
                          <a:pt x="5936921" y="24384"/>
                        </a:cubicBezTo>
                        <a:cubicBezTo>
                          <a:pt x="5729272" y="54995"/>
                          <a:pt x="5425972" y="55929"/>
                          <a:pt x="4947435" y="24384"/>
                        </a:cubicBezTo>
                        <a:cubicBezTo>
                          <a:pt x="4468898" y="-7161"/>
                          <a:pt x="4666705" y="3606"/>
                          <a:pt x="4396945" y="24384"/>
                        </a:cubicBezTo>
                        <a:cubicBezTo>
                          <a:pt x="4127185" y="45163"/>
                          <a:pt x="4218247" y="15372"/>
                          <a:pt x="4139121" y="24384"/>
                        </a:cubicBezTo>
                        <a:cubicBezTo>
                          <a:pt x="4059995" y="33396"/>
                          <a:pt x="3987212" y="27038"/>
                          <a:pt x="3881297" y="24384"/>
                        </a:cubicBezTo>
                        <a:cubicBezTo>
                          <a:pt x="3775382" y="21730"/>
                          <a:pt x="3343703" y="14610"/>
                          <a:pt x="3038143" y="24384"/>
                        </a:cubicBezTo>
                        <a:cubicBezTo>
                          <a:pt x="2732583" y="34158"/>
                          <a:pt x="2613171" y="15104"/>
                          <a:pt x="2341321" y="24384"/>
                        </a:cubicBezTo>
                        <a:cubicBezTo>
                          <a:pt x="2069471" y="33664"/>
                          <a:pt x="1793287" y="72108"/>
                          <a:pt x="1351834" y="24384"/>
                        </a:cubicBezTo>
                        <a:cubicBezTo>
                          <a:pt x="910381" y="-23340"/>
                          <a:pt x="854133" y="8785"/>
                          <a:pt x="655012" y="24384"/>
                        </a:cubicBezTo>
                        <a:cubicBezTo>
                          <a:pt x="455891" y="39983"/>
                          <a:pt x="285486" y="53625"/>
                          <a:pt x="0" y="24384"/>
                        </a:cubicBezTo>
                        <a:cubicBezTo>
                          <a:pt x="994" y="17162"/>
                          <a:pt x="-727" y="578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2">
            <a:extLst>
              <a:ext uri="{FF2B5EF4-FFF2-40B4-BE49-F238E27FC236}">
                <a16:creationId xmlns:a16="http://schemas.microsoft.com/office/drawing/2014/main" id="{6D0F8BB2-87EF-4A3C-A933-75A4AF1B8D2C}"/>
              </a:ext>
            </a:extLst>
          </p:cNvPr>
          <p:cNvGraphicFramePr>
            <a:graphicFrameLocks noGrp="1"/>
          </p:cNvGraphicFramePr>
          <p:nvPr>
            <p:ph idx="1"/>
            <p:extLst>
              <p:ext uri="{D42A27DB-BD31-4B8C-83A1-F6EECF244321}">
                <p14:modId xmlns:p14="http://schemas.microsoft.com/office/powerpoint/2010/main" val="681591552"/>
              </p:ext>
            </p:extLst>
          </p:nvPr>
        </p:nvGraphicFramePr>
        <p:xfrm>
          <a:off x="763473" y="2761754"/>
          <a:ext cx="8953151" cy="5492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3135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6259174" cy="9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DA901C7-3378-48BC-B4CB-6DAC8CA6B401}"/>
              </a:ext>
            </a:extLst>
          </p:cNvPr>
          <p:cNvPicPr>
            <a:picLocks noChangeAspect="1"/>
          </p:cNvPicPr>
          <p:nvPr/>
        </p:nvPicPr>
        <p:blipFill rotWithShape="1">
          <a:blip r:embed="rId3"/>
          <a:srcRect l="246" t="6484" r="20838" b="1"/>
          <a:stretch/>
        </p:blipFill>
        <p:spPr>
          <a:xfrm>
            <a:off x="4698901" y="10"/>
            <a:ext cx="11560273" cy="9143990"/>
          </a:xfrm>
          <a:prstGeom prst="rect">
            <a:avLst/>
          </a:prstGeom>
        </p:spPr>
      </p:pic>
      <p:sp>
        <p:nvSpPr>
          <p:cNvPr id="26" name="Rectangle 25">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11342" cy="9144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86530B-D946-4E92-971D-DA977C5AC633}"/>
              </a:ext>
            </a:extLst>
          </p:cNvPr>
          <p:cNvSpPr>
            <a:spLocks noGrp="1"/>
          </p:cNvSpPr>
          <p:nvPr>
            <p:ph type="title"/>
          </p:nvPr>
        </p:nvSpPr>
        <p:spPr>
          <a:xfrm>
            <a:off x="637432" y="1496484"/>
            <a:ext cx="5365528" cy="4272178"/>
          </a:xfrm>
        </p:spPr>
        <p:txBody>
          <a:bodyPr vert="horz" lIns="91440" tIns="45720" rIns="91440" bIns="45720" rtlCol="0" anchor="b">
            <a:normAutofit/>
          </a:bodyPr>
          <a:lstStyle>
            <a:defPPr>
              <a:defRPr lang="en-US"/>
            </a:defPPr>
            <a:lvl1pPr marL="0" algn="l" defTabSz="1219352" rtl="0" eaLnBrk="1" latinLnBrk="0" hangingPunct="1">
              <a:defRPr sz="2400" kern="1200">
                <a:solidFill>
                  <a:schemeClr val="tx1"/>
                </a:solidFill>
                <a:latin typeface="+mn-lt"/>
                <a:ea typeface="+mn-ea"/>
                <a:cs typeface="+mn-cs"/>
              </a:defRPr>
            </a:lvl1pPr>
            <a:lvl2pPr marL="609676" algn="l" defTabSz="1219352" rtl="0" eaLnBrk="1" latinLnBrk="0" hangingPunct="1">
              <a:defRPr sz="2400" kern="1200">
                <a:solidFill>
                  <a:schemeClr val="tx1"/>
                </a:solidFill>
                <a:latin typeface="+mn-lt"/>
                <a:ea typeface="+mn-ea"/>
                <a:cs typeface="+mn-cs"/>
              </a:defRPr>
            </a:lvl2pPr>
            <a:lvl3pPr marL="1219352" algn="l" defTabSz="1219352" rtl="0" eaLnBrk="1" latinLnBrk="0" hangingPunct="1">
              <a:defRPr sz="2400" kern="1200">
                <a:solidFill>
                  <a:schemeClr val="tx1"/>
                </a:solidFill>
                <a:latin typeface="+mn-lt"/>
                <a:ea typeface="+mn-ea"/>
                <a:cs typeface="+mn-cs"/>
              </a:defRPr>
            </a:lvl3pPr>
            <a:lvl4pPr marL="1829029" algn="l" defTabSz="1219352" rtl="0" eaLnBrk="1" latinLnBrk="0" hangingPunct="1">
              <a:defRPr sz="2400" kern="1200">
                <a:solidFill>
                  <a:schemeClr val="tx1"/>
                </a:solidFill>
                <a:latin typeface="+mn-lt"/>
                <a:ea typeface="+mn-ea"/>
                <a:cs typeface="+mn-cs"/>
              </a:defRPr>
            </a:lvl4pPr>
            <a:lvl5pPr marL="2438705" algn="l" defTabSz="1219352" rtl="0" eaLnBrk="1" latinLnBrk="0" hangingPunct="1">
              <a:defRPr sz="2400" kern="1200">
                <a:solidFill>
                  <a:schemeClr val="tx1"/>
                </a:solidFill>
                <a:latin typeface="+mn-lt"/>
                <a:ea typeface="+mn-ea"/>
                <a:cs typeface="+mn-cs"/>
              </a:defRPr>
            </a:lvl5pPr>
            <a:lvl6pPr marL="3048381" algn="l" defTabSz="1219352" rtl="0" eaLnBrk="1" latinLnBrk="0" hangingPunct="1">
              <a:defRPr sz="2400" kern="1200">
                <a:solidFill>
                  <a:schemeClr val="tx1"/>
                </a:solidFill>
                <a:latin typeface="+mn-lt"/>
                <a:ea typeface="+mn-ea"/>
                <a:cs typeface="+mn-cs"/>
              </a:defRPr>
            </a:lvl6pPr>
            <a:lvl7pPr marL="3658057" algn="l" defTabSz="1219352" rtl="0" eaLnBrk="1" latinLnBrk="0" hangingPunct="1">
              <a:defRPr sz="2400" kern="1200">
                <a:solidFill>
                  <a:schemeClr val="tx1"/>
                </a:solidFill>
                <a:latin typeface="+mn-lt"/>
                <a:ea typeface="+mn-ea"/>
                <a:cs typeface="+mn-cs"/>
              </a:defRPr>
            </a:lvl7pPr>
            <a:lvl8pPr marL="4267733" algn="l" defTabSz="1219352" rtl="0" eaLnBrk="1" latinLnBrk="0" hangingPunct="1">
              <a:defRPr sz="2400" kern="1200">
                <a:solidFill>
                  <a:schemeClr val="tx1"/>
                </a:solidFill>
                <a:latin typeface="+mn-lt"/>
                <a:ea typeface="+mn-ea"/>
                <a:cs typeface="+mn-cs"/>
              </a:defRPr>
            </a:lvl8pPr>
            <a:lvl9pPr marL="4877410" algn="l" defTabSz="1219352" rtl="0" eaLnBrk="1" latinLnBrk="0" hangingPunct="1">
              <a:defRPr sz="2400" kern="1200">
                <a:solidFill>
                  <a:schemeClr val="tx1"/>
                </a:solidFill>
                <a:latin typeface="+mn-lt"/>
                <a:ea typeface="+mn-ea"/>
                <a:cs typeface="+mn-cs"/>
              </a:defRPr>
            </a:lvl9pPr>
          </a:lstStyle>
          <a:p>
            <a:pPr defTabSz="914400"/>
            <a:r>
              <a:rPr lang="en-US" sz="6400">
                <a:latin typeface="+mj-lt"/>
                <a:ea typeface="+mj-ea"/>
                <a:cs typeface="+mj-cs"/>
              </a:rPr>
              <a:t>Medium risk</a:t>
            </a:r>
          </a:p>
        </p:txBody>
      </p:sp>
      <p:sp>
        <p:nvSpPr>
          <p:cNvPr id="28" name="Rectangle 2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13445" y="462296"/>
            <a:ext cx="195072" cy="9389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497" y="6062560"/>
            <a:ext cx="5304556" cy="2438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E565E911-C82B-4A31-A4ED-95D1B38232E1}"/>
              </a:ext>
            </a:extLst>
          </p:cNvPr>
          <p:cNvSpPr>
            <a:spLocks noGrp="1"/>
          </p:cNvSpPr>
          <p:nvPr>
            <p:ph type="dt" sz="half" idx="10"/>
          </p:nvPr>
        </p:nvSpPr>
        <p:spPr>
          <a:xfrm>
            <a:off x="637432" y="8475133"/>
            <a:ext cx="1619435" cy="486833"/>
          </a:xfrm>
        </p:spPr>
        <p:txBody>
          <a:bodyPr vert="horz" lIns="91440" tIns="45720" rIns="91440" bIns="45720" rtlCol="0" anchor="ctr">
            <a:normAutofit/>
          </a:bodyPr>
          <a:lstStyle>
            <a:defPPr>
              <a:defRPr lang="en-US"/>
            </a:defPPr>
            <a:lvl1pPr marL="0" algn="l" defTabSz="1219352" rtl="0" eaLnBrk="1" latinLnBrk="0" hangingPunct="1">
              <a:defRPr sz="2400" kern="1200">
                <a:solidFill>
                  <a:schemeClr val="tx1"/>
                </a:solidFill>
                <a:latin typeface="+mn-lt"/>
                <a:ea typeface="+mn-ea"/>
                <a:cs typeface="+mn-cs"/>
              </a:defRPr>
            </a:lvl1pPr>
            <a:lvl2pPr marL="609676" algn="l" defTabSz="1219352" rtl="0" eaLnBrk="1" latinLnBrk="0" hangingPunct="1">
              <a:defRPr sz="2400" kern="1200">
                <a:solidFill>
                  <a:schemeClr val="tx1"/>
                </a:solidFill>
                <a:latin typeface="+mn-lt"/>
                <a:ea typeface="+mn-ea"/>
                <a:cs typeface="+mn-cs"/>
              </a:defRPr>
            </a:lvl2pPr>
            <a:lvl3pPr marL="1219352" algn="l" defTabSz="1219352" rtl="0" eaLnBrk="1" latinLnBrk="0" hangingPunct="1">
              <a:defRPr sz="2400" kern="1200">
                <a:solidFill>
                  <a:schemeClr val="tx1"/>
                </a:solidFill>
                <a:latin typeface="+mn-lt"/>
                <a:ea typeface="+mn-ea"/>
                <a:cs typeface="+mn-cs"/>
              </a:defRPr>
            </a:lvl3pPr>
            <a:lvl4pPr marL="1829029" algn="l" defTabSz="1219352" rtl="0" eaLnBrk="1" latinLnBrk="0" hangingPunct="1">
              <a:defRPr sz="2400" kern="1200">
                <a:solidFill>
                  <a:schemeClr val="tx1"/>
                </a:solidFill>
                <a:latin typeface="+mn-lt"/>
                <a:ea typeface="+mn-ea"/>
                <a:cs typeface="+mn-cs"/>
              </a:defRPr>
            </a:lvl4pPr>
            <a:lvl5pPr marL="2438705" algn="l" defTabSz="1219352" rtl="0" eaLnBrk="1" latinLnBrk="0" hangingPunct="1">
              <a:defRPr sz="2400" kern="1200">
                <a:solidFill>
                  <a:schemeClr val="tx1"/>
                </a:solidFill>
                <a:latin typeface="+mn-lt"/>
                <a:ea typeface="+mn-ea"/>
                <a:cs typeface="+mn-cs"/>
              </a:defRPr>
            </a:lvl5pPr>
            <a:lvl6pPr marL="3048381" algn="l" defTabSz="1219352" rtl="0" eaLnBrk="1" latinLnBrk="0" hangingPunct="1">
              <a:defRPr sz="2400" kern="1200">
                <a:solidFill>
                  <a:schemeClr val="tx1"/>
                </a:solidFill>
                <a:latin typeface="+mn-lt"/>
                <a:ea typeface="+mn-ea"/>
                <a:cs typeface="+mn-cs"/>
              </a:defRPr>
            </a:lvl6pPr>
            <a:lvl7pPr marL="3658057" algn="l" defTabSz="1219352" rtl="0" eaLnBrk="1" latinLnBrk="0" hangingPunct="1">
              <a:defRPr sz="2400" kern="1200">
                <a:solidFill>
                  <a:schemeClr val="tx1"/>
                </a:solidFill>
                <a:latin typeface="+mn-lt"/>
                <a:ea typeface="+mn-ea"/>
                <a:cs typeface="+mn-cs"/>
              </a:defRPr>
            </a:lvl7pPr>
            <a:lvl8pPr marL="4267733" algn="l" defTabSz="1219352" rtl="0" eaLnBrk="1" latinLnBrk="0" hangingPunct="1">
              <a:defRPr sz="2400" kern="1200">
                <a:solidFill>
                  <a:schemeClr val="tx1"/>
                </a:solidFill>
                <a:latin typeface="+mn-lt"/>
                <a:ea typeface="+mn-ea"/>
                <a:cs typeface="+mn-cs"/>
              </a:defRPr>
            </a:lvl8pPr>
            <a:lvl9pPr marL="4877410" algn="l" defTabSz="1219352" rtl="0" eaLnBrk="1" latinLnBrk="0" hangingPunct="1">
              <a:defRPr sz="2400" kern="1200">
                <a:solidFill>
                  <a:schemeClr val="tx1"/>
                </a:solidFill>
                <a:latin typeface="+mn-lt"/>
                <a:ea typeface="+mn-ea"/>
                <a:cs typeface="+mn-cs"/>
              </a:defRPr>
            </a:lvl9pPr>
          </a:lstStyle>
          <a:p>
            <a:pPr defTabSz="914400">
              <a:spcAft>
                <a:spcPts val="600"/>
              </a:spcAft>
              <a:defRPr/>
            </a:pPr>
            <a:fld id="{B7537889-0CC7-4442-A237-2B4A17DC8160}" type="datetime1">
              <a:rPr lang="en-US" sz="1600">
                <a:solidFill>
                  <a:schemeClr val="tx1">
                    <a:lumMod val="50000"/>
                    <a:lumOff val="50000"/>
                  </a:schemeClr>
                </a:solidFill>
                <a:latin typeface="Calibri" panose="020F0502020204030204"/>
              </a:rPr>
              <a:pPr defTabSz="914400">
                <a:spcAft>
                  <a:spcPts val="600"/>
                </a:spcAft>
                <a:defRPr/>
              </a:pPr>
              <a:t>2/1/2022</a:t>
            </a:fld>
            <a:endParaRPr lang="en-US" sz="1600">
              <a:solidFill>
                <a:schemeClr val="tx1">
                  <a:lumMod val="50000"/>
                  <a:lumOff val="50000"/>
                </a:schemeClr>
              </a:solidFill>
              <a:latin typeface="Calibri" panose="020F0502020204030204"/>
            </a:endParaRPr>
          </a:p>
        </p:txBody>
      </p:sp>
      <p:sp>
        <p:nvSpPr>
          <p:cNvPr id="5" name="Footer Placeholder 4">
            <a:extLst>
              <a:ext uri="{FF2B5EF4-FFF2-40B4-BE49-F238E27FC236}">
                <a16:creationId xmlns:a16="http://schemas.microsoft.com/office/drawing/2014/main" id="{F65CE667-E608-4770-A454-43ABF6D28314}"/>
              </a:ext>
            </a:extLst>
          </p:cNvPr>
          <p:cNvSpPr>
            <a:spLocks noGrp="1"/>
          </p:cNvSpPr>
          <p:nvPr>
            <p:ph type="ftr" sz="quarter" idx="11"/>
          </p:nvPr>
        </p:nvSpPr>
        <p:spPr>
          <a:xfrm>
            <a:off x="2256868" y="8475133"/>
            <a:ext cx="3746088" cy="486833"/>
          </a:xfrm>
        </p:spPr>
        <p:txBody>
          <a:bodyPr vert="horz" lIns="91440" tIns="45720" rIns="91440" bIns="45720" rtlCol="0" anchor="ctr">
            <a:normAutofit/>
          </a:bodyPr>
          <a:lstStyle>
            <a:defPPr>
              <a:defRPr lang="en-US"/>
            </a:defPPr>
            <a:lvl1pPr marL="0" algn="l" defTabSz="1219352" rtl="0" eaLnBrk="1" latinLnBrk="0" hangingPunct="1">
              <a:defRPr sz="2400" kern="1200">
                <a:solidFill>
                  <a:schemeClr val="tx1"/>
                </a:solidFill>
                <a:latin typeface="+mn-lt"/>
                <a:ea typeface="+mn-ea"/>
                <a:cs typeface="+mn-cs"/>
              </a:defRPr>
            </a:lvl1pPr>
            <a:lvl2pPr marL="609676" algn="l" defTabSz="1219352" rtl="0" eaLnBrk="1" latinLnBrk="0" hangingPunct="1">
              <a:defRPr sz="2400" kern="1200">
                <a:solidFill>
                  <a:schemeClr val="tx1"/>
                </a:solidFill>
                <a:latin typeface="+mn-lt"/>
                <a:ea typeface="+mn-ea"/>
                <a:cs typeface="+mn-cs"/>
              </a:defRPr>
            </a:lvl2pPr>
            <a:lvl3pPr marL="1219352" algn="l" defTabSz="1219352" rtl="0" eaLnBrk="1" latinLnBrk="0" hangingPunct="1">
              <a:defRPr sz="2400" kern="1200">
                <a:solidFill>
                  <a:schemeClr val="tx1"/>
                </a:solidFill>
                <a:latin typeface="+mn-lt"/>
                <a:ea typeface="+mn-ea"/>
                <a:cs typeface="+mn-cs"/>
              </a:defRPr>
            </a:lvl3pPr>
            <a:lvl4pPr marL="1829029" algn="l" defTabSz="1219352" rtl="0" eaLnBrk="1" latinLnBrk="0" hangingPunct="1">
              <a:defRPr sz="2400" kern="1200">
                <a:solidFill>
                  <a:schemeClr val="tx1"/>
                </a:solidFill>
                <a:latin typeface="+mn-lt"/>
                <a:ea typeface="+mn-ea"/>
                <a:cs typeface="+mn-cs"/>
              </a:defRPr>
            </a:lvl4pPr>
            <a:lvl5pPr marL="2438705" algn="l" defTabSz="1219352" rtl="0" eaLnBrk="1" latinLnBrk="0" hangingPunct="1">
              <a:defRPr sz="2400" kern="1200">
                <a:solidFill>
                  <a:schemeClr val="tx1"/>
                </a:solidFill>
                <a:latin typeface="+mn-lt"/>
                <a:ea typeface="+mn-ea"/>
                <a:cs typeface="+mn-cs"/>
              </a:defRPr>
            </a:lvl5pPr>
            <a:lvl6pPr marL="3048381" algn="l" defTabSz="1219352" rtl="0" eaLnBrk="1" latinLnBrk="0" hangingPunct="1">
              <a:defRPr sz="2400" kern="1200">
                <a:solidFill>
                  <a:schemeClr val="tx1"/>
                </a:solidFill>
                <a:latin typeface="+mn-lt"/>
                <a:ea typeface="+mn-ea"/>
                <a:cs typeface="+mn-cs"/>
              </a:defRPr>
            </a:lvl6pPr>
            <a:lvl7pPr marL="3658057" algn="l" defTabSz="1219352" rtl="0" eaLnBrk="1" latinLnBrk="0" hangingPunct="1">
              <a:defRPr sz="2400" kern="1200">
                <a:solidFill>
                  <a:schemeClr val="tx1"/>
                </a:solidFill>
                <a:latin typeface="+mn-lt"/>
                <a:ea typeface="+mn-ea"/>
                <a:cs typeface="+mn-cs"/>
              </a:defRPr>
            </a:lvl7pPr>
            <a:lvl8pPr marL="4267733" algn="l" defTabSz="1219352" rtl="0" eaLnBrk="1" latinLnBrk="0" hangingPunct="1">
              <a:defRPr sz="2400" kern="1200">
                <a:solidFill>
                  <a:schemeClr val="tx1"/>
                </a:solidFill>
                <a:latin typeface="+mn-lt"/>
                <a:ea typeface="+mn-ea"/>
                <a:cs typeface="+mn-cs"/>
              </a:defRPr>
            </a:lvl8pPr>
            <a:lvl9pPr marL="4877410" algn="l" defTabSz="1219352" rtl="0" eaLnBrk="1" latinLnBrk="0" hangingPunct="1">
              <a:defRPr sz="2400" kern="1200">
                <a:solidFill>
                  <a:schemeClr val="tx1"/>
                </a:solidFill>
                <a:latin typeface="+mn-lt"/>
                <a:ea typeface="+mn-ea"/>
                <a:cs typeface="+mn-cs"/>
              </a:defRPr>
            </a:lvl9pPr>
          </a:lstStyle>
          <a:p>
            <a:pPr algn="r" defTabSz="914400">
              <a:defRPr/>
            </a:pPr>
            <a:endParaRPr lang="en-US" sz="1600" kern="1200">
              <a:solidFill>
                <a:schemeClr val="tx1">
                  <a:lumMod val="50000"/>
                  <a:lumOff val="50000"/>
                </a:scheme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CF7B5AD-D1C8-44CB-B655-10DC6970B3C5}"/>
              </a:ext>
            </a:extLst>
          </p:cNvPr>
          <p:cNvSpPr>
            <a:spLocks noGrp="1"/>
          </p:cNvSpPr>
          <p:nvPr>
            <p:ph type="sldNum" sz="quarter" idx="12"/>
          </p:nvPr>
        </p:nvSpPr>
        <p:spPr>
          <a:xfrm>
            <a:off x="11963428" y="8475133"/>
            <a:ext cx="3658314" cy="486833"/>
          </a:xfrm>
        </p:spPr>
        <p:txBody>
          <a:bodyPr vert="horz" lIns="91440" tIns="45720" rIns="91440" bIns="45720" rtlCol="0" anchor="ctr">
            <a:normAutofit/>
          </a:bodyPr>
          <a:lstStyle>
            <a:defPPr>
              <a:defRPr lang="en-US"/>
            </a:defPPr>
            <a:lvl1pPr marL="0" algn="l" defTabSz="1219352" rtl="0" eaLnBrk="1" latinLnBrk="0" hangingPunct="1">
              <a:defRPr sz="2400" kern="1200">
                <a:solidFill>
                  <a:schemeClr val="tx1"/>
                </a:solidFill>
                <a:latin typeface="+mn-lt"/>
                <a:ea typeface="+mn-ea"/>
                <a:cs typeface="+mn-cs"/>
              </a:defRPr>
            </a:lvl1pPr>
            <a:lvl2pPr marL="609676" algn="l" defTabSz="1219352" rtl="0" eaLnBrk="1" latinLnBrk="0" hangingPunct="1">
              <a:defRPr sz="2400" kern="1200">
                <a:solidFill>
                  <a:schemeClr val="tx1"/>
                </a:solidFill>
                <a:latin typeface="+mn-lt"/>
                <a:ea typeface="+mn-ea"/>
                <a:cs typeface="+mn-cs"/>
              </a:defRPr>
            </a:lvl2pPr>
            <a:lvl3pPr marL="1219352" algn="l" defTabSz="1219352" rtl="0" eaLnBrk="1" latinLnBrk="0" hangingPunct="1">
              <a:defRPr sz="2400" kern="1200">
                <a:solidFill>
                  <a:schemeClr val="tx1"/>
                </a:solidFill>
                <a:latin typeface="+mn-lt"/>
                <a:ea typeface="+mn-ea"/>
                <a:cs typeface="+mn-cs"/>
              </a:defRPr>
            </a:lvl3pPr>
            <a:lvl4pPr marL="1829029" algn="l" defTabSz="1219352" rtl="0" eaLnBrk="1" latinLnBrk="0" hangingPunct="1">
              <a:defRPr sz="2400" kern="1200">
                <a:solidFill>
                  <a:schemeClr val="tx1"/>
                </a:solidFill>
                <a:latin typeface="+mn-lt"/>
                <a:ea typeface="+mn-ea"/>
                <a:cs typeface="+mn-cs"/>
              </a:defRPr>
            </a:lvl4pPr>
            <a:lvl5pPr marL="2438705" algn="l" defTabSz="1219352" rtl="0" eaLnBrk="1" latinLnBrk="0" hangingPunct="1">
              <a:defRPr sz="2400" kern="1200">
                <a:solidFill>
                  <a:schemeClr val="tx1"/>
                </a:solidFill>
                <a:latin typeface="+mn-lt"/>
                <a:ea typeface="+mn-ea"/>
                <a:cs typeface="+mn-cs"/>
              </a:defRPr>
            </a:lvl5pPr>
            <a:lvl6pPr marL="3048381" algn="l" defTabSz="1219352" rtl="0" eaLnBrk="1" latinLnBrk="0" hangingPunct="1">
              <a:defRPr sz="2400" kern="1200">
                <a:solidFill>
                  <a:schemeClr val="tx1"/>
                </a:solidFill>
                <a:latin typeface="+mn-lt"/>
                <a:ea typeface="+mn-ea"/>
                <a:cs typeface="+mn-cs"/>
              </a:defRPr>
            </a:lvl6pPr>
            <a:lvl7pPr marL="3658057" algn="l" defTabSz="1219352" rtl="0" eaLnBrk="1" latinLnBrk="0" hangingPunct="1">
              <a:defRPr sz="2400" kern="1200">
                <a:solidFill>
                  <a:schemeClr val="tx1"/>
                </a:solidFill>
                <a:latin typeface="+mn-lt"/>
                <a:ea typeface="+mn-ea"/>
                <a:cs typeface="+mn-cs"/>
              </a:defRPr>
            </a:lvl7pPr>
            <a:lvl8pPr marL="4267733" algn="l" defTabSz="1219352" rtl="0" eaLnBrk="1" latinLnBrk="0" hangingPunct="1">
              <a:defRPr sz="2400" kern="1200">
                <a:solidFill>
                  <a:schemeClr val="tx1"/>
                </a:solidFill>
                <a:latin typeface="+mn-lt"/>
                <a:ea typeface="+mn-ea"/>
                <a:cs typeface="+mn-cs"/>
              </a:defRPr>
            </a:lvl8pPr>
            <a:lvl9pPr marL="4877410" algn="l" defTabSz="1219352" rtl="0" eaLnBrk="1" latinLnBrk="0" hangingPunct="1">
              <a:defRPr sz="2400" kern="1200">
                <a:solidFill>
                  <a:schemeClr val="tx1"/>
                </a:solidFill>
                <a:latin typeface="+mn-lt"/>
                <a:ea typeface="+mn-ea"/>
                <a:cs typeface="+mn-cs"/>
              </a:defRPr>
            </a:lvl9pPr>
          </a:lstStyle>
          <a:p>
            <a:pPr algn="r" defTabSz="914400">
              <a:spcAft>
                <a:spcPts val="600"/>
              </a:spcAft>
              <a:defRPr/>
            </a:pPr>
            <a:fld id="{D4BB4B93-2230-4542-87EA-7C20081A6438}" type="slidenum">
              <a:rPr lang="en-US" sz="1600">
                <a:solidFill>
                  <a:schemeClr val="bg1"/>
                </a:solidFill>
                <a:latin typeface="Calibri" panose="020F0502020204030204"/>
              </a:rPr>
              <a:pPr algn="r" defTabSz="914400">
                <a:spcAft>
                  <a:spcPts val="600"/>
                </a:spcAft>
                <a:defRPr/>
              </a:pPr>
              <a:t>14</a:t>
            </a:fld>
            <a:endParaRPr lang="en-US" sz="1600">
              <a:solidFill>
                <a:schemeClr val="bg1"/>
              </a:solidFill>
              <a:latin typeface="Calibri" panose="020F0502020204030204"/>
            </a:endParaRPr>
          </a:p>
        </p:txBody>
      </p:sp>
    </p:spTree>
    <p:extLst>
      <p:ext uri="{BB962C8B-B14F-4D97-AF65-F5344CB8AC3E}">
        <p14:creationId xmlns:p14="http://schemas.microsoft.com/office/powerpoint/2010/main" val="48946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6259174"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1639" y="-338226"/>
            <a:ext cx="2437326" cy="1835984"/>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189086" y="562861"/>
            <a:ext cx="860659" cy="86049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3393924" y="873520"/>
            <a:ext cx="916809" cy="916629"/>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2477960" y="0"/>
            <a:ext cx="3781214" cy="1974449"/>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Date Placeholder 3">
            <a:extLst>
              <a:ext uri="{FF2B5EF4-FFF2-40B4-BE49-F238E27FC236}">
                <a16:creationId xmlns:a16="http://schemas.microsoft.com/office/drawing/2014/main" id="{886B7CB3-BC26-47AD-A4D9-89D49B0D970A}"/>
              </a:ext>
            </a:extLst>
          </p:cNvPr>
          <p:cNvSpPr>
            <a:spLocks noGrp="1"/>
          </p:cNvSpPr>
          <p:nvPr>
            <p:ph type="dt" sz="half" idx="10"/>
          </p:nvPr>
        </p:nvSpPr>
        <p:spPr>
          <a:xfrm>
            <a:off x="858123" y="8475133"/>
            <a:ext cx="3658314" cy="486833"/>
          </a:xfrm>
        </p:spPr>
        <p:txBody>
          <a:bodyPr vert="horz" lIns="91440" tIns="45720" rIns="91440" bIns="45720" rtlCol="0" anchor="ctr">
            <a:normAutofit/>
          </a:bodyPr>
          <a:lstStyle>
            <a:defPPr>
              <a:defRPr lang="en-US"/>
            </a:defPPr>
            <a:lvl1pPr marL="0" algn="l" defTabSz="1219352" rtl="0" eaLnBrk="1" latinLnBrk="0" hangingPunct="1">
              <a:defRPr sz="2400" kern="1200">
                <a:solidFill>
                  <a:schemeClr val="tx1"/>
                </a:solidFill>
                <a:latin typeface="+mn-lt"/>
                <a:ea typeface="+mn-ea"/>
                <a:cs typeface="+mn-cs"/>
              </a:defRPr>
            </a:lvl1pPr>
            <a:lvl2pPr marL="609676" algn="l" defTabSz="1219352" rtl="0" eaLnBrk="1" latinLnBrk="0" hangingPunct="1">
              <a:defRPr sz="2400" kern="1200">
                <a:solidFill>
                  <a:schemeClr val="tx1"/>
                </a:solidFill>
                <a:latin typeface="+mn-lt"/>
                <a:ea typeface="+mn-ea"/>
                <a:cs typeface="+mn-cs"/>
              </a:defRPr>
            </a:lvl2pPr>
            <a:lvl3pPr marL="1219352" algn="l" defTabSz="1219352" rtl="0" eaLnBrk="1" latinLnBrk="0" hangingPunct="1">
              <a:defRPr sz="2400" kern="1200">
                <a:solidFill>
                  <a:schemeClr val="tx1"/>
                </a:solidFill>
                <a:latin typeface="+mn-lt"/>
                <a:ea typeface="+mn-ea"/>
                <a:cs typeface="+mn-cs"/>
              </a:defRPr>
            </a:lvl3pPr>
            <a:lvl4pPr marL="1829029" algn="l" defTabSz="1219352" rtl="0" eaLnBrk="1" latinLnBrk="0" hangingPunct="1">
              <a:defRPr sz="2400" kern="1200">
                <a:solidFill>
                  <a:schemeClr val="tx1"/>
                </a:solidFill>
                <a:latin typeface="+mn-lt"/>
                <a:ea typeface="+mn-ea"/>
                <a:cs typeface="+mn-cs"/>
              </a:defRPr>
            </a:lvl4pPr>
            <a:lvl5pPr marL="2438705" algn="l" defTabSz="1219352" rtl="0" eaLnBrk="1" latinLnBrk="0" hangingPunct="1">
              <a:defRPr sz="2400" kern="1200">
                <a:solidFill>
                  <a:schemeClr val="tx1"/>
                </a:solidFill>
                <a:latin typeface="+mn-lt"/>
                <a:ea typeface="+mn-ea"/>
                <a:cs typeface="+mn-cs"/>
              </a:defRPr>
            </a:lvl5pPr>
            <a:lvl6pPr marL="3048381" algn="l" defTabSz="1219352" rtl="0" eaLnBrk="1" latinLnBrk="0" hangingPunct="1">
              <a:defRPr sz="2400" kern="1200">
                <a:solidFill>
                  <a:schemeClr val="tx1"/>
                </a:solidFill>
                <a:latin typeface="+mn-lt"/>
                <a:ea typeface="+mn-ea"/>
                <a:cs typeface="+mn-cs"/>
              </a:defRPr>
            </a:lvl6pPr>
            <a:lvl7pPr marL="3658057" algn="l" defTabSz="1219352" rtl="0" eaLnBrk="1" latinLnBrk="0" hangingPunct="1">
              <a:defRPr sz="2400" kern="1200">
                <a:solidFill>
                  <a:schemeClr val="tx1"/>
                </a:solidFill>
                <a:latin typeface="+mn-lt"/>
                <a:ea typeface="+mn-ea"/>
                <a:cs typeface="+mn-cs"/>
              </a:defRPr>
            </a:lvl7pPr>
            <a:lvl8pPr marL="4267733" algn="l" defTabSz="1219352" rtl="0" eaLnBrk="1" latinLnBrk="0" hangingPunct="1">
              <a:defRPr sz="2400" kern="1200">
                <a:solidFill>
                  <a:schemeClr val="tx1"/>
                </a:solidFill>
                <a:latin typeface="+mn-lt"/>
                <a:ea typeface="+mn-ea"/>
                <a:cs typeface="+mn-cs"/>
              </a:defRPr>
            </a:lvl8pPr>
            <a:lvl9pPr marL="4877410" algn="l" defTabSz="1219352" rtl="0" eaLnBrk="1" latinLnBrk="0" hangingPunct="1">
              <a:defRPr sz="2400" kern="1200">
                <a:solidFill>
                  <a:schemeClr val="tx1"/>
                </a:solidFill>
                <a:latin typeface="+mn-lt"/>
                <a:ea typeface="+mn-ea"/>
                <a:cs typeface="+mn-cs"/>
              </a:defRPr>
            </a:lvl9pPr>
          </a:lstStyle>
          <a:p>
            <a:pPr defTabSz="914400">
              <a:spcAft>
                <a:spcPts val="600"/>
              </a:spcAft>
            </a:pPr>
            <a:fld id="{A30F11F6-109E-44BD-A1BE-71A8BC73A7C7}" type="datetime1">
              <a:rPr lang="en-US" sz="1200">
                <a:solidFill>
                  <a:schemeClr val="tx1">
                    <a:tint val="75000"/>
                  </a:schemeClr>
                </a:solidFill>
              </a:rPr>
              <a:pPr defTabSz="914400">
                <a:spcAft>
                  <a:spcPts val="600"/>
                </a:spcAft>
              </a:pPr>
              <a:t>2/1/2022</a:t>
            </a:fld>
            <a:endParaRPr lang="en-US" sz="1200">
              <a:solidFill>
                <a:schemeClr val="tx1">
                  <a:tint val="75000"/>
                </a:schemeClr>
              </a:solidFill>
            </a:endParaRPr>
          </a:p>
        </p:txBody>
      </p:sp>
      <p:sp>
        <p:nvSpPr>
          <p:cNvPr id="6" name="Slide Number Placeholder 5">
            <a:extLst>
              <a:ext uri="{FF2B5EF4-FFF2-40B4-BE49-F238E27FC236}">
                <a16:creationId xmlns:a16="http://schemas.microsoft.com/office/drawing/2014/main" id="{330F25D0-F811-42C4-AF9C-042A9318F1F7}"/>
              </a:ext>
            </a:extLst>
          </p:cNvPr>
          <p:cNvSpPr>
            <a:spLocks noGrp="1"/>
          </p:cNvSpPr>
          <p:nvPr>
            <p:ph type="sldNum" sz="quarter" idx="12"/>
          </p:nvPr>
        </p:nvSpPr>
        <p:spPr>
          <a:xfrm>
            <a:off x="11742737" y="8475133"/>
            <a:ext cx="3658314" cy="486833"/>
          </a:xfrm>
        </p:spPr>
        <p:txBody>
          <a:bodyPr vert="horz" lIns="91440" tIns="45720" rIns="91440" bIns="45720" rtlCol="0" anchor="ctr">
            <a:normAutofit/>
          </a:bodyPr>
          <a:lstStyle>
            <a:defPPr>
              <a:defRPr lang="en-US"/>
            </a:defPPr>
            <a:lvl1pPr marL="0" algn="l" defTabSz="1219352" rtl="0" eaLnBrk="1" latinLnBrk="0" hangingPunct="1">
              <a:defRPr sz="2400" kern="1200">
                <a:solidFill>
                  <a:schemeClr val="tx1"/>
                </a:solidFill>
                <a:latin typeface="+mn-lt"/>
                <a:ea typeface="+mn-ea"/>
                <a:cs typeface="+mn-cs"/>
              </a:defRPr>
            </a:lvl1pPr>
            <a:lvl2pPr marL="609676" algn="l" defTabSz="1219352" rtl="0" eaLnBrk="1" latinLnBrk="0" hangingPunct="1">
              <a:defRPr sz="2400" kern="1200">
                <a:solidFill>
                  <a:schemeClr val="tx1"/>
                </a:solidFill>
                <a:latin typeface="+mn-lt"/>
                <a:ea typeface="+mn-ea"/>
                <a:cs typeface="+mn-cs"/>
              </a:defRPr>
            </a:lvl2pPr>
            <a:lvl3pPr marL="1219352" algn="l" defTabSz="1219352" rtl="0" eaLnBrk="1" latinLnBrk="0" hangingPunct="1">
              <a:defRPr sz="2400" kern="1200">
                <a:solidFill>
                  <a:schemeClr val="tx1"/>
                </a:solidFill>
                <a:latin typeface="+mn-lt"/>
                <a:ea typeface="+mn-ea"/>
                <a:cs typeface="+mn-cs"/>
              </a:defRPr>
            </a:lvl3pPr>
            <a:lvl4pPr marL="1829029" algn="l" defTabSz="1219352" rtl="0" eaLnBrk="1" latinLnBrk="0" hangingPunct="1">
              <a:defRPr sz="2400" kern="1200">
                <a:solidFill>
                  <a:schemeClr val="tx1"/>
                </a:solidFill>
                <a:latin typeface="+mn-lt"/>
                <a:ea typeface="+mn-ea"/>
                <a:cs typeface="+mn-cs"/>
              </a:defRPr>
            </a:lvl4pPr>
            <a:lvl5pPr marL="2438705" algn="l" defTabSz="1219352" rtl="0" eaLnBrk="1" latinLnBrk="0" hangingPunct="1">
              <a:defRPr sz="2400" kern="1200">
                <a:solidFill>
                  <a:schemeClr val="tx1"/>
                </a:solidFill>
                <a:latin typeface="+mn-lt"/>
                <a:ea typeface="+mn-ea"/>
                <a:cs typeface="+mn-cs"/>
              </a:defRPr>
            </a:lvl5pPr>
            <a:lvl6pPr marL="3048381" algn="l" defTabSz="1219352" rtl="0" eaLnBrk="1" latinLnBrk="0" hangingPunct="1">
              <a:defRPr sz="2400" kern="1200">
                <a:solidFill>
                  <a:schemeClr val="tx1"/>
                </a:solidFill>
                <a:latin typeface="+mn-lt"/>
                <a:ea typeface="+mn-ea"/>
                <a:cs typeface="+mn-cs"/>
              </a:defRPr>
            </a:lvl6pPr>
            <a:lvl7pPr marL="3658057" algn="l" defTabSz="1219352" rtl="0" eaLnBrk="1" latinLnBrk="0" hangingPunct="1">
              <a:defRPr sz="2400" kern="1200">
                <a:solidFill>
                  <a:schemeClr val="tx1"/>
                </a:solidFill>
                <a:latin typeface="+mn-lt"/>
                <a:ea typeface="+mn-ea"/>
                <a:cs typeface="+mn-cs"/>
              </a:defRPr>
            </a:lvl7pPr>
            <a:lvl8pPr marL="4267733" algn="l" defTabSz="1219352" rtl="0" eaLnBrk="1" latinLnBrk="0" hangingPunct="1">
              <a:defRPr sz="2400" kern="1200">
                <a:solidFill>
                  <a:schemeClr val="tx1"/>
                </a:solidFill>
                <a:latin typeface="+mn-lt"/>
                <a:ea typeface="+mn-ea"/>
                <a:cs typeface="+mn-cs"/>
              </a:defRPr>
            </a:lvl8pPr>
            <a:lvl9pPr marL="4877410" algn="l" defTabSz="1219352" rtl="0" eaLnBrk="1" latinLnBrk="0" hangingPunct="1">
              <a:defRPr sz="2400" kern="1200">
                <a:solidFill>
                  <a:schemeClr val="tx1"/>
                </a:solidFill>
                <a:latin typeface="+mn-lt"/>
                <a:ea typeface="+mn-ea"/>
                <a:cs typeface="+mn-cs"/>
              </a:defRPr>
            </a:lvl9pPr>
          </a:lstStyle>
          <a:p>
            <a:pPr algn="r" defTabSz="914400">
              <a:spcAft>
                <a:spcPts val="600"/>
              </a:spcAft>
            </a:pPr>
            <a:fld id="{D4BB4B93-2230-4542-87EA-7C20081A6438}" type="slidenum">
              <a:rPr lang="en-US" sz="1200" smtClean="0">
                <a:solidFill>
                  <a:schemeClr val="tx1">
                    <a:tint val="75000"/>
                  </a:schemeClr>
                </a:solidFill>
              </a:rPr>
              <a:pPr algn="r" defTabSz="914400">
                <a:spcAft>
                  <a:spcPts val="600"/>
                </a:spcAft>
              </a:pPr>
              <a:t>15</a:t>
            </a:fld>
            <a:endParaRPr lang="en-US" sz="1200">
              <a:solidFill>
                <a:schemeClr val="tx1">
                  <a:tint val="75000"/>
                </a:schemeClr>
              </a:solidFill>
            </a:endParaRPr>
          </a:p>
        </p:txBody>
      </p:sp>
      <p:sp>
        <p:nvSpPr>
          <p:cNvPr id="39" name="Isosceles Triangle 3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37202" y="8154001"/>
            <a:ext cx="1993073" cy="9899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Graphical user interface, application&#10;&#10;Description automatically generated">
            <a:extLst>
              <a:ext uri="{FF2B5EF4-FFF2-40B4-BE49-F238E27FC236}">
                <a16:creationId xmlns:a16="http://schemas.microsoft.com/office/drawing/2014/main" id="{010C89EF-1964-4B7F-AA36-5C5BC1548419}"/>
              </a:ext>
            </a:extLst>
          </p:cNvPr>
          <p:cNvPicPr>
            <a:picLocks noGrp="1" noChangeAspect="1"/>
          </p:cNvPicPr>
          <p:nvPr>
            <p:ph idx="1"/>
          </p:nvPr>
        </p:nvPicPr>
        <p:blipFill>
          <a:blip r:embed="rId3"/>
          <a:stretch>
            <a:fillRect/>
          </a:stretch>
        </p:blipFill>
        <p:spPr>
          <a:xfrm>
            <a:off x="2437567" y="857956"/>
            <a:ext cx="11384040" cy="7428086"/>
          </a:xfrm>
          <a:prstGeom prst="rect">
            <a:avLst/>
          </a:prstGeom>
          <a:ln>
            <a:noFill/>
          </a:ln>
        </p:spPr>
      </p:pic>
      <p:sp>
        <p:nvSpPr>
          <p:cNvPr id="41" name="Isosceles Triangle 4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140753" y="8604190"/>
            <a:ext cx="1086750" cy="539810"/>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557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6255110" cy="9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AA95D-B5C2-4346-8C45-2A84A5CD3DDE}"/>
              </a:ext>
            </a:extLst>
          </p:cNvPr>
          <p:cNvSpPr>
            <a:spLocks noGrp="1"/>
          </p:cNvSpPr>
          <p:nvPr>
            <p:ph type="title"/>
          </p:nvPr>
        </p:nvSpPr>
        <p:spPr>
          <a:xfrm>
            <a:off x="858124" y="857956"/>
            <a:ext cx="6161982" cy="6089516"/>
          </a:xfrm>
        </p:spPr>
        <p:txBody>
          <a:bodyPr vert="horz" lIns="91440" tIns="45720" rIns="91440" bIns="45720" rtlCol="0" anchor="b">
            <a:normAutofit/>
          </a:bodyPr>
          <a:lstStyle>
            <a:defPPr>
              <a:defRPr lang="en-US"/>
            </a:defPPr>
            <a:lvl1pPr marL="0" algn="l" defTabSz="1219352" rtl="0" eaLnBrk="1" latinLnBrk="0" hangingPunct="1">
              <a:defRPr sz="2400" kern="1200">
                <a:solidFill>
                  <a:schemeClr val="tx1"/>
                </a:solidFill>
                <a:latin typeface="+mn-lt"/>
                <a:ea typeface="+mn-ea"/>
                <a:cs typeface="+mn-cs"/>
              </a:defRPr>
            </a:lvl1pPr>
            <a:lvl2pPr marL="609676" algn="l" defTabSz="1219352" rtl="0" eaLnBrk="1" latinLnBrk="0" hangingPunct="1">
              <a:defRPr sz="2400" kern="1200">
                <a:solidFill>
                  <a:schemeClr val="tx1"/>
                </a:solidFill>
                <a:latin typeface="+mn-lt"/>
                <a:ea typeface="+mn-ea"/>
                <a:cs typeface="+mn-cs"/>
              </a:defRPr>
            </a:lvl2pPr>
            <a:lvl3pPr marL="1219352" algn="l" defTabSz="1219352" rtl="0" eaLnBrk="1" latinLnBrk="0" hangingPunct="1">
              <a:defRPr sz="2400" kern="1200">
                <a:solidFill>
                  <a:schemeClr val="tx1"/>
                </a:solidFill>
                <a:latin typeface="+mn-lt"/>
                <a:ea typeface="+mn-ea"/>
                <a:cs typeface="+mn-cs"/>
              </a:defRPr>
            </a:lvl3pPr>
            <a:lvl4pPr marL="1829029" algn="l" defTabSz="1219352" rtl="0" eaLnBrk="1" latinLnBrk="0" hangingPunct="1">
              <a:defRPr sz="2400" kern="1200">
                <a:solidFill>
                  <a:schemeClr val="tx1"/>
                </a:solidFill>
                <a:latin typeface="+mn-lt"/>
                <a:ea typeface="+mn-ea"/>
                <a:cs typeface="+mn-cs"/>
              </a:defRPr>
            </a:lvl4pPr>
            <a:lvl5pPr marL="2438705" algn="l" defTabSz="1219352" rtl="0" eaLnBrk="1" latinLnBrk="0" hangingPunct="1">
              <a:defRPr sz="2400" kern="1200">
                <a:solidFill>
                  <a:schemeClr val="tx1"/>
                </a:solidFill>
                <a:latin typeface="+mn-lt"/>
                <a:ea typeface="+mn-ea"/>
                <a:cs typeface="+mn-cs"/>
              </a:defRPr>
            </a:lvl5pPr>
            <a:lvl6pPr marL="3048381" algn="l" defTabSz="1219352" rtl="0" eaLnBrk="1" latinLnBrk="0" hangingPunct="1">
              <a:defRPr sz="2400" kern="1200">
                <a:solidFill>
                  <a:schemeClr val="tx1"/>
                </a:solidFill>
                <a:latin typeface="+mn-lt"/>
                <a:ea typeface="+mn-ea"/>
                <a:cs typeface="+mn-cs"/>
              </a:defRPr>
            </a:lvl6pPr>
            <a:lvl7pPr marL="3658057" algn="l" defTabSz="1219352" rtl="0" eaLnBrk="1" latinLnBrk="0" hangingPunct="1">
              <a:defRPr sz="2400" kern="1200">
                <a:solidFill>
                  <a:schemeClr val="tx1"/>
                </a:solidFill>
                <a:latin typeface="+mn-lt"/>
                <a:ea typeface="+mn-ea"/>
                <a:cs typeface="+mn-cs"/>
              </a:defRPr>
            </a:lvl7pPr>
            <a:lvl8pPr marL="4267733" algn="l" defTabSz="1219352" rtl="0" eaLnBrk="1" latinLnBrk="0" hangingPunct="1">
              <a:defRPr sz="2400" kern="1200">
                <a:solidFill>
                  <a:schemeClr val="tx1"/>
                </a:solidFill>
                <a:latin typeface="+mn-lt"/>
                <a:ea typeface="+mn-ea"/>
                <a:cs typeface="+mn-cs"/>
              </a:defRPr>
            </a:lvl8pPr>
            <a:lvl9pPr marL="4877410" algn="l" defTabSz="1219352" rtl="0" eaLnBrk="1" latinLnBrk="0" hangingPunct="1">
              <a:defRPr sz="2400" kern="1200">
                <a:solidFill>
                  <a:schemeClr val="tx1"/>
                </a:solidFill>
                <a:latin typeface="+mn-lt"/>
                <a:ea typeface="+mn-ea"/>
                <a:cs typeface="+mn-cs"/>
              </a:defRPr>
            </a:lvl9pPr>
          </a:lstStyle>
          <a:p>
            <a:pPr defTabSz="914400"/>
            <a:r>
              <a:rPr lang="en-US" sz="5900">
                <a:latin typeface="+mj-lt"/>
                <a:ea typeface="+mj-ea"/>
                <a:cs typeface="+mj-cs"/>
              </a:rPr>
              <a:t>Narakeet.com</a:t>
            </a:r>
          </a:p>
        </p:txBody>
      </p:sp>
      <p:sp>
        <p:nvSpPr>
          <p:cNvPr id="4" name="Date Placeholder 3">
            <a:extLst>
              <a:ext uri="{FF2B5EF4-FFF2-40B4-BE49-F238E27FC236}">
                <a16:creationId xmlns:a16="http://schemas.microsoft.com/office/drawing/2014/main" id="{565036EB-B2A2-4BC6-B4D9-6CB737169A1A}"/>
              </a:ext>
            </a:extLst>
          </p:cNvPr>
          <p:cNvSpPr>
            <a:spLocks noGrp="1"/>
          </p:cNvSpPr>
          <p:nvPr>
            <p:ph type="dt" sz="half" idx="10"/>
          </p:nvPr>
        </p:nvSpPr>
        <p:spPr>
          <a:xfrm>
            <a:off x="1117818" y="8475133"/>
            <a:ext cx="3658314" cy="486833"/>
          </a:xfrm>
        </p:spPr>
        <p:txBody>
          <a:bodyPr vert="horz" lIns="91440" tIns="45720" rIns="91440" bIns="45720" rtlCol="0" anchor="ctr">
            <a:normAutofit/>
          </a:bodyPr>
          <a:lstStyle>
            <a:defPPr>
              <a:defRPr lang="en-US"/>
            </a:defPPr>
            <a:lvl1pPr marL="0" algn="l" defTabSz="1219352" rtl="0" eaLnBrk="1" latinLnBrk="0" hangingPunct="1">
              <a:defRPr sz="2400" kern="1200">
                <a:solidFill>
                  <a:schemeClr val="tx1"/>
                </a:solidFill>
                <a:latin typeface="+mn-lt"/>
                <a:ea typeface="+mn-ea"/>
                <a:cs typeface="+mn-cs"/>
              </a:defRPr>
            </a:lvl1pPr>
            <a:lvl2pPr marL="609676" algn="l" defTabSz="1219352" rtl="0" eaLnBrk="1" latinLnBrk="0" hangingPunct="1">
              <a:defRPr sz="2400" kern="1200">
                <a:solidFill>
                  <a:schemeClr val="tx1"/>
                </a:solidFill>
                <a:latin typeface="+mn-lt"/>
                <a:ea typeface="+mn-ea"/>
                <a:cs typeface="+mn-cs"/>
              </a:defRPr>
            </a:lvl2pPr>
            <a:lvl3pPr marL="1219352" algn="l" defTabSz="1219352" rtl="0" eaLnBrk="1" latinLnBrk="0" hangingPunct="1">
              <a:defRPr sz="2400" kern="1200">
                <a:solidFill>
                  <a:schemeClr val="tx1"/>
                </a:solidFill>
                <a:latin typeface="+mn-lt"/>
                <a:ea typeface="+mn-ea"/>
                <a:cs typeface="+mn-cs"/>
              </a:defRPr>
            </a:lvl3pPr>
            <a:lvl4pPr marL="1829029" algn="l" defTabSz="1219352" rtl="0" eaLnBrk="1" latinLnBrk="0" hangingPunct="1">
              <a:defRPr sz="2400" kern="1200">
                <a:solidFill>
                  <a:schemeClr val="tx1"/>
                </a:solidFill>
                <a:latin typeface="+mn-lt"/>
                <a:ea typeface="+mn-ea"/>
                <a:cs typeface="+mn-cs"/>
              </a:defRPr>
            </a:lvl4pPr>
            <a:lvl5pPr marL="2438705" algn="l" defTabSz="1219352" rtl="0" eaLnBrk="1" latinLnBrk="0" hangingPunct="1">
              <a:defRPr sz="2400" kern="1200">
                <a:solidFill>
                  <a:schemeClr val="tx1"/>
                </a:solidFill>
                <a:latin typeface="+mn-lt"/>
                <a:ea typeface="+mn-ea"/>
                <a:cs typeface="+mn-cs"/>
              </a:defRPr>
            </a:lvl5pPr>
            <a:lvl6pPr marL="3048381" algn="l" defTabSz="1219352" rtl="0" eaLnBrk="1" latinLnBrk="0" hangingPunct="1">
              <a:defRPr sz="2400" kern="1200">
                <a:solidFill>
                  <a:schemeClr val="tx1"/>
                </a:solidFill>
                <a:latin typeface="+mn-lt"/>
                <a:ea typeface="+mn-ea"/>
                <a:cs typeface="+mn-cs"/>
              </a:defRPr>
            </a:lvl6pPr>
            <a:lvl7pPr marL="3658057" algn="l" defTabSz="1219352" rtl="0" eaLnBrk="1" latinLnBrk="0" hangingPunct="1">
              <a:defRPr sz="2400" kern="1200">
                <a:solidFill>
                  <a:schemeClr val="tx1"/>
                </a:solidFill>
                <a:latin typeface="+mn-lt"/>
                <a:ea typeface="+mn-ea"/>
                <a:cs typeface="+mn-cs"/>
              </a:defRPr>
            </a:lvl7pPr>
            <a:lvl8pPr marL="4267733" algn="l" defTabSz="1219352" rtl="0" eaLnBrk="1" latinLnBrk="0" hangingPunct="1">
              <a:defRPr sz="2400" kern="1200">
                <a:solidFill>
                  <a:schemeClr val="tx1"/>
                </a:solidFill>
                <a:latin typeface="+mn-lt"/>
                <a:ea typeface="+mn-ea"/>
                <a:cs typeface="+mn-cs"/>
              </a:defRPr>
            </a:lvl8pPr>
            <a:lvl9pPr marL="4877410" algn="l" defTabSz="1219352" rtl="0" eaLnBrk="1" latinLnBrk="0" hangingPunct="1">
              <a:defRPr sz="2400" kern="1200">
                <a:solidFill>
                  <a:schemeClr val="tx1"/>
                </a:solidFill>
                <a:latin typeface="+mn-lt"/>
                <a:ea typeface="+mn-ea"/>
                <a:cs typeface="+mn-cs"/>
              </a:defRPr>
            </a:lvl9pPr>
          </a:lstStyle>
          <a:p>
            <a:pPr defTabSz="914400">
              <a:spcAft>
                <a:spcPts val="600"/>
              </a:spcAft>
              <a:defRPr/>
            </a:pPr>
            <a:fld id="{B1643659-50D4-48D7-AA33-3B0D3E159D61}" type="datetime1">
              <a:rPr lang="en-US" sz="1200">
                <a:solidFill>
                  <a:prstClr val="black">
                    <a:tint val="75000"/>
                  </a:prstClr>
                </a:solidFill>
                <a:latin typeface="Calibri" panose="020F0502020204030204"/>
              </a:rPr>
              <a:pPr defTabSz="914400">
                <a:spcAft>
                  <a:spcPts val="600"/>
                </a:spcAft>
                <a:defRPr/>
              </a:pPr>
              <a:t>2/1/2022</a:t>
            </a:fld>
            <a:endParaRPr lang="en-US" sz="1200">
              <a:solidFill>
                <a:prstClr val="black">
                  <a:tint val="75000"/>
                </a:prstClr>
              </a:solidFill>
              <a:latin typeface="Calibri" panose="020F0502020204030204"/>
            </a:endParaRPr>
          </a:p>
        </p:txBody>
      </p:sp>
      <p:pic>
        <p:nvPicPr>
          <p:cNvPr id="8" name="Picture 7" descr="Pins in a map">
            <a:extLst>
              <a:ext uri="{FF2B5EF4-FFF2-40B4-BE49-F238E27FC236}">
                <a16:creationId xmlns:a16="http://schemas.microsoft.com/office/drawing/2014/main" id="{289484AB-035C-4DBE-9FEB-516043E68912}"/>
              </a:ext>
            </a:extLst>
          </p:cNvPr>
          <p:cNvPicPr>
            <a:picLocks noChangeAspect="1"/>
          </p:cNvPicPr>
          <p:nvPr/>
        </p:nvPicPr>
        <p:blipFill rotWithShape="1">
          <a:blip r:embed="rId3"/>
          <a:srcRect l="21400" r="20552"/>
          <a:stretch/>
        </p:blipFill>
        <p:spPr>
          <a:xfrm>
            <a:off x="8307242" y="10"/>
            <a:ext cx="7951932" cy="9143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Slide Number Placeholder 5">
            <a:extLst>
              <a:ext uri="{FF2B5EF4-FFF2-40B4-BE49-F238E27FC236}">
                <a16:creationId xmlns:a16="http://schemas.microsoft.com/office/drawing/2014/main" id="{B14FB26F-54E8-4764-8F9B-604C857ECD2F}"/>
              </a:ext>
            </a:extLst>
          </p:cNvPr>
          <p:cNvSpPr>
            <a:spLocks noGrp="1"/>
          </p:cNvSpPr>
          <p:nvPr>
            <p:ph type="sldNum" sz="quarter" idx="12"/>
          </p:nvPr>
        </p:nvSpPr>
        <p:spPr>
          <a:xfrm>
            <a:off x="11483042" y="8475133"/>
            <a:ext cx="3658314" cy="486833"/>
          </a:xfrm>
        </p:spPr>
        <p:txBody>
          <a:bodyPr vert="horz" lIns="91440" tIns="45720" rIns="91440" bIns="45720" rtlCol="0" anchor="ctr">
            <a:normAutofit/>
          </a:bodyPr>
          <a:lstStyle>
            <a:defPPr>
              <a:defRPr lang="en-US"/>
            </a:defPPr>
            <a:lvl1pPr marL="0" algn="l" defTabSz="1219352" rtl="0" eaLnBrk="1" latinLnBrk="0" hangingPunct="1">
              <a:defRPr sz="2400" kern="1200">
                <a:solidFill>
                  <a:schemeClr val="tx1"/>
                </a:solidFill>
                <a:latin typeface="+mn-lt"/>
                <a:ea typeface="+mn-ea"/>
                <a:cs typeface="+mn-cs"/>
              </a:defRPr>
            </a:lvl1pPr>
            <a:lvl2pPr marL="609676" algn="l" defTabSz="1219352" rtl="0" eaLnBrk="1" latinLnBrk="0" hangingPunct="1">
              <a:defRPr sz="2400" kern="1200">
                <a:solidFill>
                  <a:schemeClr val="tx1"/>
                </a:solidFill>
                <a:latin typeface="+mn-lt"/>
                <a:ea typeface="+mn-ea"/>
                <a:cs typeface="+mn-cs"/>
              </a:defRPr>
            </a:lvl2pPr>
            <a:lvl3pPr marL="1219352" algn="l" defTabSz="1219352" rtl="0" eaLnBrk="1" latinLnBrk="0" hangingPunct="1">
              <a:defRPr sz="2400" kern="1200">
                <a:solidFill>
                  <a:schemeClr val="tx1"/>
                </a:solidFill>
                <a:latin typeface="+mn-lt"/>
                <a:ea typeface="+mn-ea"/>
                <a:cs typeface="+mn-cs"/>
              </a:defRPr>
            </a:lvl3pPr>
            <a:lvl4pPr marL="1829029" algn="l" defTabSz="1219352" rtl="0" eaLnBrk="1" latinLnBrk="0" hangingPunct="1">
              <a:defRPr sz="2400" kern="1200">
                <a:solidFill>
                  <a:schemeClr val="tx1"/>
                </a:solidFill>
                <a:latin typeface="+mn-lt"/>
                <a:ea typeface="+mn-ea"/>
                <a:cs typeface="+mn-cs"/>
              </a:defRPr>
            </a:lvl4pPr>
            <a:lvl5pPr marL="2438705" algn="l" defTabSz="1219352" rtl="0" eaLnBrk="1" latinLnBrk="0" hangingPunct="1">
              <a:defRPr sz="2400" kern="1200">
                <a:solidFill>
                  <a:schemeClr val="tx1"/>
                </a:solidFill>
                <a:latin typeface="+mn-lt"/>
                <a:ea typeface="+mn-ea"/>
                <a:cs typeface="+mn-cs"/>
              </a:defRPr>
            </a:lvl5pPr>
            <a:lvl6pPr marL="3048381" algn="l" defTabSz="1219352" rtl="0" eaLnBrk="1" latinLnBrk="0" hangingPunct="1">
              <a:defRPr sz="2400" kern="1200">
                <a:solidFill>
                  <a:schemeClr val="tx1"/>
                </a:solidFill>
                <a:latin typeface="+mn-lt"/>
                <a:ea typeface="+mn-ea"/>
                <a:cs typeface="+mn-cs"/>
              </a:defRPr>
            </a:lvl6pPr>
            <a:lvl7pPr marL="3658057" algn="l" defTabSz="1219352" rtl="0" eaLnBrk="1" latinLnBrk="0" hangingPunct="1">
              <a:defRPr sz="2400" kern="1200">
                <a:solidFill>
                  <a:schemeClr val="tx1"/>
                </a:solidFill>
                <a:latin typeface="+mn-lt"/>
                <a:ea typeface="+mn-ea"/>
                <a:cs typeface="+mn-cs"/>
              </a:defRPr>
            </a:lvl7pPr>
            <a:lvl8pPr marL="4267733" algn="l" defTabSz="1219352" rtl="0" eaLnBrk="1" latinLnBrk="0" hangingPunct="1">
              <a:defRPr sz="2400" kern="1200">
                <a:solidFill>
                  <a:schemeClr val="tx1"/>
                </a:solidFill>
                <a:latin typeface="+mn-lt"/>
                <a:ea typeface="+mn-ea"/>
                <a:cs typeface="+mn-cs"/>
              </a:defRPr>
            </a:lvl8pPr>
            <a:lvl9pPr marL="4877410" algn="l" defTabSz="1219352" rtl="0" eaLnBrk="1" latinLnBrk="0" hangingPunct="1">
              <a:defRPr sz="2400" kern="1200">
                <a:solidFill>
                  <a:schemeClr val="tx1"/>
                </a:solidFill>
                <a:latin typeface="+mn-lt"/>
                <a:ea typeface="+mn-ea"/>
                <a:cs typeface="+mn-cs"/>
              </a:defRPr>
            </a:lvl9pPr>
          </a:lstStyle>
          <a:p>
            <a:pPr algn="r" defTabSz="914400">
              <a:spcAft>
                <a:spcPts val="600"/>
              </a:spcAft>
              <a:defRPr/>
            </a:pPr>
            <a:fld id="{D4BB4B93-2230-4542-87EA-7C20081A6438}" type="slidenum">
              <a:rPr lang="en-US" sz="1200">
                <a:solidFill>
                  <a:srgbClr val="FFFFFF"/>
                </a:solidFill>
                <a:latin typeface="Calibri" panose="020F0502020204030204"/>
              </a:rPr>
              <a:pPr algn="r" defTabSz="914400">
                <a:spcAft>
                  <a:spcPts val="600"/>
                </a:spcAft>
                <a:defRPr/>
              </a:pPr>
              <a:t>16</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349634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6259174" cy="9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Old wrinkled hands with some coins">
            <a:extLst>
              <a:ext uri="{FF2B5EF4-FFF2-40B4-BE49-F238E27FC236}">
                <a16:creationId xmlns:a16="http://schemas.microsoft.com/office/drawing/2014/main" id="{99960D56-E00C-4611-9ED8-B82FA347C93D}"/>
              </a:ext>
            </a:extLst>
          </p:cNvPr>
          <p:cNvPicPr>
            <a:picLocks noChangeAspect="1"/>
          </p:cNvPicPr>
          <p:nvPr/>
        </p:nvPicPr>
        <p:blipFill rotWithShape="1">
          <a:blip r:embed="rId3"/>
          <a:srcRect l="157" r="21165"/>
          <a:stretch/>
        </p:blipFill>
        <p:spPr>
          <a:xfrm>
            <a:off x="5481239" y="10"/>
            <a:ext cx="10777935" cy="9143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38" name="Freeform: Shape 37">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613354" cy="9144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0" name="Freeform: Shape 39">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99804" cy="9144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37432" y="1496484"/>
            <a:ext cx="5365528" cy="4272178"/>
          </a:xfrm>
        </p:spPr>
        <p:txBody>
          <a:bodyPr vert="horz" lIns="91440" tIns="45720" rIns="91440" bIns="45720" rtlCol="0" anchor="b">
            <a:normAutofit/>
          </a:bodyPr>
          <a:lstStyle>
            <a:defPPr>
              <a:defRPr lang="en-US"/>
            </a:defPPr>
            <a:lvl1pPr marL="0" algn="l" defTabSz="1219352" rtl="0" eaLnBrk="1" latinLnBrk="0" hangingPunct="1">
              <a:defRPr sz="2400" kern="1200">
                <a:solidFill>
                  <a:schemeClr val="tx1"/>
                </a:solidFill>
                <a:latin typeface="+mn-lt"/>
                <a:ea typeface="+mn-ea"/>
                <a:cs typeface="+mn-cs"/>
              </a:defRPr>
            </a:lvl1pPr>
            <a:lvl2pPr marL="609676" algn="l" defTabSz="1219352" rtl="0" eaLnBrk="1" latinLnBrk="0" hangingPunct="1">
              <a:defRPr sz="2400" kern="1200">
                <a:solidFill>
                  <a:schemeClr val="tx1"/>
                </a:solidFill>
                <a:latin typeface="+mn-lt"/>
                <a:ea typeface="+mn-ea"/>
                <a:cs typeface="+mn-cs"/>
              </a:defRPr>
            </a:lvl2pPr>
            <a:lvl3pPr marL="1219352" algn="l" defTabSz="1219352" rtl="0" eaLnBrk="1" latinLnBrk="0" hangingPunct="1">
              <a:defRPr sz="2400" kern="1200">
                <a:solidFill>
                  <a:schemeClr val="tx1"/>
                </a:solidFill>
                <a:latin typeface="+mn-lt"/>
                <a:ea typeface="+mn-ea"/>
                <a:cs typeface="+mn-cs"/>
              </a:defRPr>
            </a:lvl3pPr>
            <a:lvl4pPr marL="1829029" algn="l" defTabSz="1219352" rtl="0" eaLnBrk="1" latinLnBrk="0" hangingPunct="1">
              <a:defRPr sz="2400" kern="1200">
                <a:solidFill>
                  <a:schemeClr val="tx1"/>
                </a:solidFill>
                <a:latin typeface="+mn-lt"/>
                <a:ea typeface="+mn-ea"/>
                <a:cs typeface="+mn-cs"/>
              </a:defRPr>
            </a:lvl4pPr>
            <a:lvl5pPr marL="2438705" algn="l" defTabSz="1219352" rtl="0" eaLnBrk="1" latinLnBrk="0" hangingPunct="1">
              <a:defRPr sz="2400" kern="1200">
                <a:solidFill>
                  <a:schemeClr val="tx1"/>
                </a:solidFill>
                <a:latin typeface="+mn-lt"/>
                <a:ea typeface="+mn-ea"/>
                <a:cs typeface="+mn-cs"/>
              </a:defRPr>
            </a:lvl5pPr>
            <a:lvl6pPr marL="3048381" algn="l" defTabSz="1219352" rtl="0" eaLnBrk="1" latinLnBrk="0" hangingPunct="1">
              <a:defRPr sz="2400" kern="1200">
                <a:solidFill>
                  <a:schemeClr val="tx1"/>
                </a:solidFill>
                <a:latin typeface="+mn-lt"/>
                <a:ea typeface="+mn-ea"/>
                <a:cs typeface="+mn-cs"/>
              </a:defRPr>
            </a:lvl6pPr>
            <a:lvl7pPr marL="3658057" algn="l" defTabSz="1219352" rtl="0" eaLnBrk="1" latinLnBrk="0" hangingPunct="1">
              <a:defRPr sz="2400" kern="1200">
                <a:solidFill>
                  <a:schemeClr val="tx1"/>
                </a:solidFill>
                <a:latin typeface="+mn-lt"/>
                <a:ea typeface="+mn-ea"/>
                <a:cs typeface="+mn-cs"/>
              </a:defRPr>
            </a:lvl7pPr>
            <a:lvl8pPr marL="4267733" algn="l" defTabSz="1219352" rtl="0" eaLnBrk="1" latinLnBrk="0" hangingPunct="1">
              <a:defRPr sz="2400" kern="1200">
                <a:solidFill>
                  <a:schemeClr val="tx1"/>
                </a:solidFill>
                <a:latin typeface="+mn-lt"/>
                <a:ea typeface="+mn-ea"/>
                <a:cs typeface="+mn-cs"/>
              </a:defRPr>
            </a:lvl8pPr>
            <a:lvl9pPr marL="4877410" algn="l" defTabSz="1219352" rtl="0" eaLnBrk="1" latinLnBrk="0" hangingPunct="1">
              <a:defRPr sz="2400" kern="1200">
                <a:solidFill>
                  <a:schemeClr val="tx1"/>
                </a:solidFill>
                <a:latin typeface="+mn-lt"/>
                <a:ea typeface="+mn-ea"/>
                <a:cs typeface="+mn-cs"/>
              </a:defRPr>
            </a:lvl9pPr>
          </a:lstStyle>
          <a:p>
            <a:pPr defTabSz="914400"/>
            <a:r>
              <a:rPr lang="en-US" sz="6400">
                <a:latin typeface="+mj-lt"/>
                <a:ea typeface="+mj-ea"/>
                <a:cs typeface="+mj-cs"/>
              </a:rPr>
              <a:t>What is money laundering?</a:t>
            </a:r>
            <a:endParaRPr lang="en-US" sz="6400" noProof="0">
              <a:latin typeface="+mj-lt"/>
              <a:ea typeface="+mj-ea"/>
              <a:cs typeface="+mj-cs"/>
            </a:endParaRPr>
          </a:p>
        </p:txBody>
      </p:sp>
      <p:sp>
        <p:nvSpPr>
          <p:cNvPr id="42" name="Rectangle 4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13445" y="462296"/>
            <a:ext cx="195072" cy="9389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497" y="6062560"/>
            <a:ext cx="5365528" cy="2438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4473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6259174" cy="9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oney and passport">
            <a:extLst>
              <a:ext uri="{FF2B5EF4-FFF2-40B4-BE49-F238E27FC236}">
                <a16:creationId xmlns:a16="http://schemas.microsoft.com/office/drawing/2014/main" id="{2BB0AF09-2254-45EA-9B6F-A2838795857F}"/>
              </a:ext>
            </a:extLst>
          </p:cNvPr>
          <p:cNvPicPr>
            <a:picLocks noChangeAspect="1"/>
          </p:cNvPicPr>
          <p:nvPr/>
        </p:nvPicPr>
        <p:blipFill rotWithShape="1">
          <a:blip r:embed="rId3"/>
          <a:srcRect l="10394" t="9091" r="28404" b="-1"/>
          <a:stretch/>
        </p:blipFill>
        <p:spPr>
          <a:xfrm>
            <a:off x="4698901" y="10"/>
            <a:ext cx="11560273" cy="9143990"/>
          </a:xfrm>
          <a:prstGeom prst="rect">
            <a:avLst/>
          </a:prstGeom>
        </p:spPr>
      </p:pic>
      <p:sp>
        <p:nvSpPr>
          <p:cNvPr id="31" name="Rectangle 3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11342" cy="9144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7EAD8C-A728-44E4-850E-44DDFED6980E}"/>
              </a:ext>
            </a:extLst>
          </p:cNvPr>
          <p:cNvSpPr>
            <a:spLocks noGrp="1"/>
          </p:cNvSpPr>
          <p:nvPr>
            <p:ph type="title"/>
          </p:nvPr>
        </p:nvSpPr>
        <p:spPr>
          <a:xfrm>
            <a:off x="637432" y="1496484"/>
            <a:ext cx="5365528" cy="4272178"/>
          </a:xfrm>
        </p:spPr>
        <p:txBody>
          <a:bodyPr vert="horz" lIns="91440" tIns="45720" rIns="91440" bIns="45720" rtlCol="0" anchor="b">
            <a:normAutofit/>
          </a:bodyPr>
          <a:lstStyle>
            <a:defPPr>
              <a:defRPr lang="en-US"/>
            </a:defPPr>
            <a:lvl1pPr marL="0" algn="l" defTabSz="1219352" rtl="0" eaLnBrk="1" latinLnBrk="0" hangingPunct="1">
              <a:defRPr sz="2400" kern="1200">
                <a:solidFill>
                  <a:schemeClr val="tx1"/>
                </a:solidFill>
                <a:latin typeface="+mn-lt"/>
                <a:ea typeface="+mn-ea"/>
                <a:cs typeface="+mn-cs"/>
              </a:defRPr>
            </a:lvl1pPr>
            <a:lvl2pPr marL="609676" algn="l" defTabSz="1219352" rtl="0" eaLnBrk="1" latinLnBrk="0" hangingPunct="1">
              <a:defRPr sz="2400" kern="1200">
                <a:solidFill>
                  <a:schemeClr val="tx1"/>
                </a:solidFill>
                <a:latin typeface="+mn-lt"/>
                <a:ea typeface="+mn-ea"/>
                <a:cs typeface="+mn-cs"/>
              </a:defRPr>
            </a:lvl2pPr>
            <a:lvl3pPr marL="1219352" algn="l" defTabSz="1219352" rtl="0" eaLnBrk="1" latinLnBrk="0" hangingPunct="1">
              <a:defRPr sz="2400" kern="1200">
                <a:solidFill>
                  <a:schemeClr val="tx1"/>
                </a:solidFill>
                <a:latin typeface="+mn-lt"/>
                <a:ea typeface="+mn-ea"/>
                <a:cs typeface="+mn-cs"/>
              </a:defRPr>
            </a:lvl3pPr>
            <a:lvl4pPr marL="1829029" algn="l" defTabSz="1219352" rtl="0" eaLnBrk="1" latinLnBrk="0" hangingPunct="1">
              <a:defRPr sz="2400" kern="1200">
                <a:solidFill>
                  <a:schemeClr val="tx1"/>
                </a:solidFill>
                <a:latin typeface="+mn-lt"/>
                <a:ea typeface="+mn-ea"/>
                <a:cs typeface="+mn-cs"/>
              </a:defRPr>
            </a:lvl4pPr>
            <a:lvl5pPr marL="2438705" algn="l" defTabSz="1219352" rtl="0" eaLnBrk="1" latinLnBrk="0" hangingPunct="1">
              <a:defRPr sz="2400" kern="1200">
                <a:solidFill>
                  <a:schemeClr val="tx1"/>
                </a:solidFill>
                <a:latin typeface="+mn-lt"/>
                <a:ea typeface="+mn-ea"/>
                <a:cs typeface="+mn-cs"/>
              </a:defRPr>
            </a:lvl5pPr>
            <a:lvl6pPr marL="3048381" algn="l" defTabSz="1219352" rtl="0" eaLnBrk="1" latinLnBrk="0" hangingPunct="1">
              <a:defRPr sz="2400" kern="1200">
                <a:solidFill>
                  <a:schemeClr val="tx1"/>
                </a:solidFill>
                <a:latin typeface="+mn-lt"/>
                <a:ea typeface="+mn-ea"/>
                <a:cs typeface="+mn-cs"/>
              </a:defRPr>
            </a:lvl6pPr>
            <a:lvl7pPr marL="3658057" algn="l" defTabSz="1219352" rtl="0" eaLnBrk="1" latinLnBrk="0" hangingPunct="1">
              <a:defRPr sz="2400" kern="1200">
                <a:solidFill>
                  <a:schemeClr val="tx1"/>
                </a:solidFill>
                <a:latin typeface="+mn-lt"/>
                <a:ea typeface="+mn-ea"/>
                <a:cs typeface="+mn-cs"/>
              </a:defRPr>
            </a:lvl7pPr>
            <a:lvl8pPr marL="4267733" algn="l" defTabSz="1219352" rtl="0" eaLnBrk="1" latinLnBrk="0" hangingPunct="1">
              <a:defRPr sz="2400" kern="1200">
                <a:solidFill>
                  <a:schemeClr val="tx1"/>
                </a:solidFill>
                <a:latin typeface="+mn-lt"/>
                <a:ea typeface="+mn-ea"/>
                <a:cs typeface="+mn-cs"/>
              </a:defRPr>
            </a:lvl8pPr>
            <a:lvl9pPr marL="4877410" algn="l" defTabSz="1219352" rtl="0" eaLnBrk="1" latinLnBrk="0" hangingPunct="1">
              <a:defRPr sz="2400" kern="1200">
                <a:solidFill>
                  <a:schemeClr val="tx1"/>
                </a:solidFill>
                <a:latin typeface="+mn-lt"/>
                <a:ea typeface="+mn-ea"/>
                <a:cs typeface="+mn-cs"/>
              </a:defRPr>
            </a:lvl9pPr>
          </a:lstStyle>
          <a:p>
            <a:pPr defTabSz="914400"/>
            <a:r>
              <a:rPr lang="en-US" sz="6400">
                <a:latin typeface="+mj-lt"/>
                <a:ea typeface="+mj-ea"/>
                <a:cs typeface="+mj-cs"/>
              </a:rPr>
              <a:t>Using legitimate </a:t>
            </a:r>
            <a:br>
              <a:rPr lang="en-US" sz="6400">
                <a:latin typeface="+mj-lt"/>
                <a:ea typeface="+mj-ea"/>
                <a:cs typeface="+mj-cs"/>
              </a:rPr>
            </a:br>
            <a:r>
              <a:rPr lang="en-US" sz="6400">
                <a:latin typeface="+mj-lt"/>
                <a:ea typeface="+mj-ea"/>
                <a:cs typeface="+mj-cs"/>
              </a:rPr>
              <a:t>cash-based</a:t>
            </a:r>
            <a:br>
              <a:rPr lang="en-US" sz="6400">
                <a:latin typeface="+mj-lt"/>
                <a:ea typeface="+mj-ea"/>
                <a:cs typeface="+mj-cs"/>
              </a:rPr>
            </a:br>
            <a:r>
              <a:rPr lang="en-US" sz="6400">
                <a:latin typeface="+mj-lt"/>
                <a:ea typeface="+mj-ea"/>
                <a:cs typeface="+mj-cs"/>
              </a:rPr>
              <a:t>businesses</a:t>
            </a:r>
          </a:p>
        </p:txBody>
      </p:sp>
      <p:sp>
        <p:nvSpPr>
          <p:cNvPr id="33" name="Rectangle 3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13445" y="462296"/>
            <a:ext cx="195072" cy="9389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5" name="Rectangle 3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497" y="6062560"/>
            <a:ext cx="5304556" cy="2438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19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6255110" cy="9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B18999-EFC9-4C54-A04A-2DB9C50591CE}"/>
              </a:ext>
            </a:extLst>
          </p:cNvPr>
          <p:cNvSpPr>
            <a:spLocks noGrp="1"/>
          </p:cNvSpPr>
          <p:nvPr>
            <p:ph type="title"/>
          </p:nvPr>
        </p:nvSpPr>
        <p:spPr>
          <a:xfrm>
            <a:off x="1117819" y="486833"/>
            <a:ext cx="7003122" cy="2409740"/>
          </a:xfrm>
        </p:spPr>
        <p:txBody>
          <a:bodyPr vert="horz" lIns="91440" tIns="45720" rIns="91440" bIns="45720" rtlCol="0" anchor="ctr">
            <a:normAutofit/>
          </a:bodyPr>
          <a:lstStyle>
            <a:defPPr>
              <a:defRPr lang="en-US"/>
            </a:defPPr>
            <a:lvl1pPr marL="0" algn="l" defTabSz="1219352" rtl="0" eaLnBrk="1" latinLnBrk="0" hangingPunct="1">
              <a:defRPr sz="2400" kern="1200">
                <a:solidFill>
                  <a:schemeClr val="tx1"/>
                </a:solidFill>
                <a:latin typeface="+mn-lt"/>
                <a:ea typeface="+mn-ea"/>
                <a:cs typeface="+mn-cs"/>
              </a:defRPr>
            </a:lvl1pPr>
            <a:lvl2pPr marL="609676" algn="l" defTabSz="1219352" rtl="0" eaLnBrk="1" latinLnBrk="0" hangingPunct="1">
              <a:defRPr sz="2400" kern="1200">
                <a:solidFill>
                  <a:schemeClr val="tx1"/>
                </a:solidFill>
                <a:latin typeface="+mn-lt"/>
                <a:ea typeface="+mn-ea"/>
                <a:cs typeface="+mn-cs"/>
              </a:defRPr>
            </a:lvl2pPr>
            <a:lvl3pPr marL="1219352" algn="l" defTabSz="1219352" rtl="0" eaLnBrk="1" latinLnBrk="0" hangingPunct="1">
              <a:defRPr sz="2400" kern="1200">
                <a:solidFill>
                  <a:schemeClr val="tx1"/>
                </a:solidFill>
                <a:latin typeface="+mn-lt"/>
                <a:ea typeface="+mn-ea"/>
                <a:cs typeface="+mn-cs"/>
              </a:defRPr>
            </a:lvl3pPr>
            <a:lvl4pPr marL="1829029" algn="l" defTabSz="1219352" rtl="0" eaLnBrk="1" latinLnBrk="0" hangingPunct="1">
              <a:defRPr sz="2400" kern="1200">
                <a:solidFill>
                  <a:schemeClr val="tx1"/>
                </a:solidFill>
                <a:latin typeface="+mn-lt"/>
                <a:ea typeface="+mn-ea"/>
                <a:cs typeface="+mn-cs"/>
              </a:defRPr>
            </a:lvl4pPr>
            <a:lvl5pPr marL="2438705" algn="l" defTabSz="1219352" rtl="0" eaLnBrk="1" latinLnBrk="0" hangingPunct="1">
              <a:defRPr sz="2400" kern="1200">
                <a:solidFill>
                  <a:schemeClr val="tx1"/>
                </a:solidFill>
                <a:latin typeface="+mn-lt"/>
                <a:ea typeface="+mn-ea"/>
                <a:cs typeface="+mn-cs"/>
              </a:defRPr>
            </a:lvl5pPr>
            <a:lvl6pPr marL="3048381" algn="l" defTabSz="1219352" rtl="0" eaLnBrk="1" latinLnBrk="0" hangingPunct="1">
              <a:defRPr sz="2400" kern="1200">
                <a:solidFill>
                  <a:schemeClr val="tx1"/>
                </a:solidFill>
                <a:latin typeface="+mn-lt"/>
                <a:ea typeface="+mn-ea"/>
                <a:cs typeface="+mn-cs"/>
              </a:defRPr>
            </a:lvl6pPr>
            <a:lvl7pPr marL="3658057" algn="l" defTabSz="1219352" rtl="0" eaLnBrk="1" latinLnBrk="0" hangingPunct="1">
              <a:defRPr sz="2400" kern="1200">
                <a:solidFill>
                  <a:schemeClr val="tx1"/>
                </a:solidFill>
                <a:latin typeface="+mn-lt"/>
                <a:ea typeface="+mn-ea"/>
                <a:cs typeface="+mn-cs"/>
              </a:defRPr>
            </a:lvl7pPr>
            <a:lvl8pPr marL="4267733" algn="l" defTabSz="1219352" rtl="0" eaLnBrk="1" latinLnBrk="0" hangingPunct="1">
              <a:defRPr sz="2400" kern="1200">
                <a:solidFill>
                  <a:schemeClr val="tx1"/>
                </a:solidFill>
                <a:latin typeface="+mn-lt"/>
                <a:ea typeface="+mn-ea"/>
                <a:cs typeface="+mn-cs"/>
              </a:defRPr>
            </a:lvl8pPr>
            <a:lvl9pPr marL="4877410" algn="l" defTabSz="1219352" rtl="0" eaLnBrk="1" latinLnBrk="0" hangingPunct="1">
              <a:defRPr sz="2400" kern="1200">
                <a:solidFill>
                  <a:schemeClr val="tx1"/>
                </a:solidFill>
                <a:latin typeface="+mn-lt"/>
                <a:ea typeface="+mn-ea"/>
                <a:cs typeface="+mn-cs"/>
              </a:defRPr>
            </a:lvl9pPr>
          </a:lstStyle>
          <a:p>
            <a:pPr defTabSz="914400"/>
            <a:r>
              <a:rPr lang="en-US" sz="6000" dirty="0">
                <a:latin typeface="+mj-lt"/>
                <a:ea typeface="+mj-ea"/>
                <a:cs typeface="+mj-cs"/>
              </a:rPr>
              <a:t>Hiding income</a:t>
            </a:r>
            <a:endParaRPr lang="en-US" sz="6000" dirty="0">
              <a:latin typeface="+mj-lt"/>
              <a:ea typeface="+mj-ea"/>
              <a:cs typeface="Calibri Light"/>
            </a:endParaRPr>
          </a:p>
        </p:txBody>
      </p:sp>
      <p:sp>
        <p:nvSpPr>
          <p:cNvPr id="3" name="TextBox 2">
            <a:extLst>
              <a:ext uri="{FF2B5EF4-FFF2-40B4-BE49-F238E27FC236}">
                <a16:creationId xmlns:a16="http://schemas.microsoft.com/office/drawing/2014/main" id="{AA8439E6-9C7F-46EA-A2AC-BC5E09630F1E}"/>
              </a:ext>
            </a:extLst>
          </p:cNvPr>
          <p:cNvSpPr txBox="1"/>
          <p:nvPr/>
        </p:nvSpPr>
        <p:spPr>
          <a:xfrm>
            <a:off x="1117818" y="3111062"/>
            <a:ext cx="6160697" cy="5124888"/>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defPPr>
              <a:defRPr lang="en-US"/>
            </a:defPPr>
            <a:lvl1pPr marL="0" algn="l" defTabSz="1219352" rtl="0" eaLnBrk="1" latinLnBrk="0" hangingPunct="1">
              <a:defRPr sz="2400" kern="1200">
                <a:solidFill>
                  <a:schemeClr val="tx1"/>
                </a:solidFill>
                <a:latin typeface="+mn-lt"/>
                <a:ea typeface="+mn-ea"/>
                <a:cs typeface="+mn-cs"/>
              </a:defRPr>
            </a:lvl1pPr>
            <a:lvl2pPr marL="609676" algn="l" defTabSz="1219352" rtl="0" eaLnBrk="1" latinLnBrk="0" hangingPunct="1">
              <a:defRPr sz="2400" kern="1200">
                <a:solidFill>
                  <a:schemeClr val="tx1"/>
                </a:solidFill>
                <a:latin typeface="+mn-lt"/>
                <a:ea typeface="+mn-ea"/>
                <a:cs typeface="+mn-cs"/>
              </a:defRPr>
            </a:lvl2pPr>
            <a:lvl3pPr marL="1219352" algn="l" defTabSz="1219352" rtl="0" eaLnBrk="1" latinLnBrk="0" hangingPunct="1">
              <a:defRPr sz="2400" kern="1200">
                <a:solidFill>
                  <a:schemeClr val="tx1"/>
                </a:solidFill>
                <a:latin typeface="+mn-lt"/>
                <a:ea typeface="+mn-ea"/>
                <a:cs typeface="+mn-cs"/>
              </a:defRPr>
            </a:lvl3pPr>
            <a:lvl4pPr marL="1829029" algn="l" defTabSz="1219352" rtl="0" eaLnBrk="1" latinLnBrk="0" hangingPunct="1">
              <a:defRPr sz="2400" kern="1200">
                <a:solidFill>
                  <a:schemeClr val="tx1"/>
                </a:solidFill>
                <a:latin typeface="+mn-lt"/>
                <a:ea typeface="+mn-ea"/>
                <a:cs typeface="+mn-cs"/>
              </a:defRPr>
            </a:lvl4pPr>
            <a:lvl5pPr marL="2438705" algn="l" defTabSz="1219352" rtl="0" eaLnBrk="1" latinLnBrk="0" hangingPunct="1">
              <a:defRPr sz="2400" kern="1200">
                <a:solidFill>
                  <a:schemeClr val="tx1"/>
                </a:solidFill>
                <a:latin typeface="+mn-lt"/>
                <a:ea typeface="+mn-ea"/>
                <a:cs typeface="+mn-cs"/>
              </a:defRPr>
            </a:lvl5pPr>
            <a:lvl6pPr marL="3048381" algn="l" defTabSz="1219352" rtl="0" eaLnBrk="1" latinLnBrk="0" hangingPunct="1">
              <a:defRPr sz="2400" kern="1200">
                <a:solidFill>
                  <a:schemeClr val="tx1"/>
                </a:solidFill>
                <a:latin typeface="+mn-lt"/>
                <a:ea typeface="+mn-ea"/>
                <a:cs typeface="+mn-cs"/>
              </a:defRPr>
            </a:lvl6pPr>
            <a:lvl7pPr marL="3658057" algn="l" defTabSz="1219352" rtl="0" eaLnBrk="1" latinLnBrk="0" hangingPunct="1">
              <a:defRPr sz="2400" kern="1200">
                <a:solidFill>
                  <a:schemeClr val="tx1"/>
                </a:solidFill>
                <a:latin typeface="+mn-lt"/>
                <a:ea typeface="+mn-ea"/>
                <a:cs typeface="+mn-cs"/>
              </a:defRPr>
            </a:lvl7pPr>
            <a:lvl8pPr marL="4267733" algn="l" defTabSz="1219352" rtl="0" eaLnBrk="1" latinLnBrk="0" hangingPunct="1">
              <a:defRPr sz="2400" kern="1200">
                <a:solidFill>
                  <a:schemeClr val="tx1"/>
                </a:solidFill>
                <a:latin typeface="+mn-lt"/>
                <a:ea typeface="+mn-ea"/>
                <a:cs typeface="+mn-cs"/>
              </a:defRPr>
            </a:lvl8pPr>
            <a:lvl9pPr marL="4877410" algn="l" defTabSz="1219352" rtl="0" eaLnBrk="1" latinLnBrk="0" hangingPunct="1">
              <a:defRPr sz="2400" kern="1200">
                <a:solidFill>
                  <a:schemeClr val="tx1"/>
                </a:solidFill>
                <a:latin typeface="+mn-lt"/>
                <a:ea typeface="+mn-ea"/>
                <a:cs typeface="+mn-cs"/>
              </a:defRPr>
            </a:lvl9pPr>
          </a:lstStyle>
          <a:p>
            <a:pPr indent="-228600" defTabSz="914400">
              <a:lnSpc>
                <a:spcPct val="90000"/>
              </a:lnSpc>
              <a:spcAft>
                <a:spcPts val="600"/>
              </a:spcAft>
              <a:buFont typeface="Arial" panose="020B0604020202020204" pitchFamily="34" charset="0"/>
              <a:buChar char="•"/>
            </a:pPr>
            <a:r>
              <a:rPr lang="en-US" sz="2700"/>
              <a:t>Foreign transfers</a:t>
            </a:r>
          </a:p>
          <a:p>
            <a:pPr indent="-228600" defTabSz="914400">
              <a:lnSpc>
                <a:spcPct val="90000"/>
              </a:lnSpc>
              <a:spcAft>
                <a:spcPts val="600"/>
              </a:spcAft>
              <a:buFont typeface="Arial" panose="020B0604020202020204" pitchFamily="34" charset="0"/>
              <a:buChar char="•"/>
            </a:pPr>
            <a:r>
              <a:rPr lang="en-US" sz="2700"/>
              <a:t>Smaller deposits</a:t>
            </a:r>
          </a:p>
          <a:p>
            <a:pPr indent="-228600" defTabSz="914400">
              <a:lnSpc>
                <a:spcPct val="90000"/>
              </a:lnSpc>
              <a:spcAft>
                <a:spcPts val="600"/>
              </a:spcAft>
              <a:buFont typeface="Arial" panose="020B0604020202020204" pitchFamily="34" charset="0"/>
              <a:buChar char="•"/>
            </a:pPr>
            <a:r>
              <a:rPr lang="en-US" sz="2700"/>
              <a:t>Buying cash-equivalent instruments</a:t>
            </a:r>
          </a:p>
          <a:p>
            <a:pPr indent="-228600" defTabSz="914400">
              <a:lnSpc>
                <a:spcPct val="90000"/>
              </a:lnSpc>
              <a:spcAft>
                <a:spcPts val="600"/>
              </a:spcAft>
              <a:buFont typeface="Arial" panose="020B0604020202020204" pitchFamily="34" charset="0"/>
              <a:buChar char="•"/>
            </a:pPr>
            <a:r>
              <a:rPr lang="en-US" sz="2700"/>
              <a:t>Investing </a:t>
            </a:r>
          </a:p>
        </p:txBody>
      </p:sp>
      <p:pic>
        <p:nvPicPr>
          <p:cNvPr id="4" name="Picture 3" descr="A black umbrella over a piggybank">
            <a:extLst>
              <a:ext uri="{FF2B5EF4-FFF2-40B4-BE49-F238E27FC236}">
                <a16:creationId xmlns:a16="http://schemas.microsoft.com/office/drawing/2014/main" id="{1DDE33DC-5340-4006-A1D1-22E20161FCF2}"/>
              </a:ext>
            </a:extLst>
          </p:cNvPr>
          <p:cNvPicPr>
            <a:picLocks noChangeAspect="1"/>
          </p:cNvPicPr>
          <p:nvPr/>
        </p:nvPicPr>
        <p:blipFill rotWithShape="1">
          <a:blip r:embed="rId3"/>
          <a:srcRect l="13481" r="16512" b="-2"/>
          <a:stretch/>
        </p:blipFill>
        <p:spPr>
          <a:xfrm>
            <a:off x="8307242" y="10"/>
            <a:ext cx="7951932" cy="9143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40080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6259174" cy="91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713" y="-1848694"/>
            <a:ext cx="3233164" cy="4815862"/>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095289" y="-451656"/>
            <a:ext cx="2181273" cy="2181699"/>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2840349" y="-9116"/>
            <a:ext cx="5412524" cy="3398144"/>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Rectangle 39">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3686726" y="1954219"/>
            <a:ext cx="1580944" cy="158125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099" y="6931349"/>
            <a:ext cx="3259876" cy="3155438"/>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Rectangle 43">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360298" y="7253070"/>
            <a:ext cx="1237956" cy="123819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46" name="Freeform: Shape 45">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536669" y="978380"/>
            <a:ext cx="7185839" cy="7187242"/>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601965" y="43493"/>
            <a:ext cx="9055247" cy="905701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D68656BE-D38F-4018-BAC4-3C970C0883F8}"/>
              </a:ext>
            </a:extLst>
          </p:cNvPr>
          <p:cNvSpPr>
            <a:spLocks noGrp="1"/>
          </p:cNvSpPr>
          <p:nvPr>
            <p:ph type="title"/>
          </p:nvPr>
        </p:nvSpPr>
        <p:spPr>
          <a:xfrm>
            <a:off x="4273690" y="3138188"/>
            <a:ext cx="7711794" cy="2867625"/>
          </a:xfrm>
          <a:noFill/>
        </p:spPr>
        <p:txBody>
          <a:bodyPr vert="horz" lIns="91440" tIns="45720" rIns="91440" bIns="45720" rtlCol="0" anchor="ctr">
            <a:normAutofit/>
          </a:bodyPr>
          <a:lstStyle>
            <a:defPPr>
              <a:defRPr lang="en-US"/>
            </a:defPPr>
            <a:lvl1pPr marL="0" algn="l" defTabSz="1219352" rtl="0" eaLnBrk="1" latinLnBrk="0" hangingPunct="1">
              <a:defRPr sz="2400" kern="1200">
                <a:solidFill>
                  <a:schemeClr val="tx1"/>
                </a:solidFill>
                <a:latin typeface="+mn-lt"/>
                <a:ea typeface="+mn-ea"/>
                <a:cs typeface="+mn-cs"/>
              </a:defRPr>
            </a:lvl1pPr>
            <a:lvl2pPr marL="609676" algn="l" defTabSz="1219352" rtl="0" eaLnBrk="1" latinLnBrk="0" hangingPunct="1">
              <a:defRPr sz="2400" kern="1200">
                <a:solidFill>
                  <a:schemeClr val="tx1"/>
                </a:solidFill>
                <a:latin typeface="+mn-lt"/>
                <a:ea typeface="+mn-ea"/>
                <a:cs typeface="+mn-cs"/>
              </a:defRPr>
            </a:lvl2pPr>
            <a:lvl3pPr marL="1219352" algn="l" defTabSz="1219352" rtl="0" eaLnBrk="1" latinLnBrk="0" hangingPunct="1">
              <a:defRPr sz="2400" kern="1200">
                <a:solidFill>
                  <a:schemeClr val="tx1"/>
                </a:solidFill>
                <a:latin typeface="+mn-lt"/>
                <a:ea typeface="+mn-ea"/>
                <a:cs typeface="+mn-cs"/>
              </a:defRPr>
            </a:lvl3pPr>
            <a:lvl4pPr marL="1829029" algn="l" defTabSz="1219352" rtl="0" eaLnBrk="1" latinLnBrk="0" hangingPunct="1">
              <a:defRPr sz="2400" kern="1200">
                <a:solidFill>
                  <a:schemeClr val="tx1"/>
                </a:solidFill>
                <a:latin typeface="+mn-lt"/>
                <a:ea typeface="+mn-ea"/>
                <a:cs typeface="+mn-cs"/>
              </a:defRPr>
            </a:lvl4pPr>
            <a:lvl5pPr marL="2438705" algn="l" defTabSz="1219352" rtl="0" eaLnBrk="1" latinLnBrk="0" hangingPunct="1">
              <a:defRPr sz="2400" kern="1200">
                <a:solidFill>
                  <a:schemeClr val="tx1"/>
                </a:solidFill>
                <a:latin typeface="+mn-lt"/>
                <a:ea typeface="+mn-ea"/>
                <a:cs typeface="+mn-cs"/>
              </a:defRPr>
            </a:lvl5pPr>
            <a:lvl6pPr marL="3048381" algn="l" defTabSz="1219352" rtl="0" eaLnBrk="1" latinLnBrk="0" hangingPunct="1">
              <a:defRPr sz="2400" kern="1200">
                <a:solidFill>
                  <a:schemeClr val="tx1"/>
                </a:solidFill>
                <a:latin typeface="+mn-lt"/>
                <a:ea typeface="+mn-ea"/>
                <a:cs typeface="+mn-cs"/>
              </a:defRPr>
            </a:lvl6pPr>
            <a:lvl7pPr marL="3658057" algn="l" defTabSz="1219352" rtl="0" eaLnBrk="1" latinLnBrk="0" hangingPunct="1">
              <a:defRPr sz="2400" kern="1200">
                <a:solidFill>
                  <a:schemeClr val="tx1"/>
                </a:solidFill>
                <a:latin typeface="+mn-lt"/>
                <a:ea typeface="+mn-ea"/>
                <a:cs typeface="+mn-cs"/>
              </a:defRPr>
            </a:lvl7pPr>
            <a:lvl8pPr marL="4267733" algn="l" defTabSz="1219352" rtl="0" eaLnBrk="1" latinLnBrk="0" hangingPunct="1">
              <a:defRPr sz="2400" kern="1200">
                <a:solidFill>
                  <a:schemeClr val="tx1"/>
                </a:solidFill>
                <a:latin typeface="+mn-lt"/>
                <a:ea typeface="+mn-ea"/>
                <a:cs typeface="+mn-cs"/>
              </a:defRPr>
            </a:lvl8pPr>
            <a:lvl9pPr marL="4877410" algn="l" defTabSz="1219352" rtl="0" eaLnBrk="1" latinLnBrk="0" hangingPunct="1">
              <a:defRPr sz="2400" kern="1200">
                <a:solidFill>
                  <a:schemeClr val="tx1"/>
                </a:solidFill>
                <a:latin typeface="+mn-lt"/>
                <a:ea typeface="+mn-ea"/>
                <a:cs typeface="+mn-cs"/>
              </a:defRPr>
            </a:lvl9pPr>
          </a:lstStyle>
          <a:p>
            <a:pPr algn="ctr" defTabSz="914400"/>
            <a:r>
              <a:rPr lang="en-US" sz="4800" kern="1200">
                <a:solidFill>
                  <a:srgbClr val="080808"/>
                </a:solidFill>
                <a:latin typeface="+mj-lt"/>
                <a:ea typeface="+mj-ea"/>
                <a:cs typeface="+mj-cs"/>
              </a:rPr>
              <a:t>Quick test: Is the following statement true or false?</a:t>
            </a:r>
          </a:p>
        </p:txBody>
      </p:sp>
      <p:sp>
        <p:nvSpPr>
          <p:cNvPr id="50" name="Freeform: Shape 49">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2842562" y="7276454"/>
            <a:ext cx="2975725" cy="3425750"/>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Rectangle 51">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2962735" y="6991268"/>
            <a:ext cx="1279980" cy="128023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51589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6259174" cy="9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Question mark on green pastel background">
            <a:extLst>
              <a:ext uri="{FF2B5EF4-FFF2-40B4-BE49-F238E27FC236}">
                <a16:creationId xmlns:a16="http://schemas.microsoft.com/office/drawing/2014/main" id="{28A2C3E4-38CE-4768-B0C6-9E628004A826}"/>
              </a:ext>
            </a:extLst>
          </p:cNvPr>
          <p:cNvPicPr>
            <a:picLocks noChangeAspect="1"/>
          </p:cNvPicPr>
          <p:nvPr/>
        </p:nvPicPr>
        <p:blipFill rotWithShape="1">
          <a:blip r:embed="rId3"/>
          <a:srcRect l="13801" b="9091"/>
          <a:stretch/>
        </p:blipFill>
        <p:spPr>
          <a:xfrm>
            <a:off x="4698901" y="10"/>
            <a:ext cx="11560273" cy="9143990"/>
          </a:xfrm>
          <a:prstGeom prst="rect">
            <a:avLst/>
          </a:prstGeom>
        </p:spPr>
      </p:pic>
      <p:sp>
        <p:nvSpPr>
          <p:cNvPr id="33" name="Rectangle 3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11342" cy="9144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07571F-40B8-4A3D-A6FA-344786B8153B}"/>
              </a:ext>
            </a:extLst>
          </p:cNvPr>
          <p:cNvSpPr>
            <a:spLocks noGrp="1"/>
          </p:cNvSpPr>
          <p:nvPr>
            <p:ph type="title"/>
          </p:nvPr>
        </p:nvSpPr>
        <p:spPr>
          <a:xfrm>
            <a:off x="637432" y="1496484"/>
            <a:ext cx="5365528" cy="4272178"/>
          </a:xfrm>
        </p:spPr>
        <p:txBody>
          <a:bodyPr vert="horz" lIns="91440" tIns="45720" rIns="91440" bIns="45720" rtlCol="0" anchor="b">
            <a:normAutofit/>
          </a:bodyPr>
          <a:lstStyle>
            <a:defPPr>
              <a:defRPr lang="en-US"/>
            </a:defPPr>
            <a:lvl1pPr marL="0" algn="l" defTabSz="1219352" rtl="0" eaLnBrk="1" latinLnBrk="0" hangingPunct="1">
              <a:defRPr sz="2400" kern="1200">
                <a:solidFill>
                  <a:schemeClr val="tx1"/>
                </a:solidFill>
                <a:latin typeface="+mn-lt"/>
                <a:ea typeface="+mn-ea"/>
                <a:cs typeface="+mn-cs"/>
              </a:defRPr>
            </a:lvl1pPr>
            <a:lvl2pPr marL="609676" algn="l" defTabSz="1219352" rtl="0" eaLnBrk="1" latinLnBrk="0" hangingPunct="1">
              <a:defRPr sz="2400" kern="1200">
                <a:solidFill>
                  <a:schemeClr val="tx1"/>
                </a:solidFill>
                <a:latin typeface="+mn-lt"/>
                <a:ea typeface="+mn-ea"/>
                <a:cs typeface="+mn-cs"/>
              </a:defRPr>
            </a:lvl2pPr>
            <a:lvl3pPr marL="1219352" algn="l" defTabSz="1219352" rtl="0" eaLnBrk="1" latinLnBrk="0" hangingPunct="1">
              <a:defRPr sz="2400" kern="1200">
                <a:solidFill>
                  <a:schemeClr val="tx1"/>
                </a:solidFill>
                <a:latin typeface="+mn-lt"/>
                <a:ea typeface="+mn-ea"/>
                <a:cs typeface="+mn-cs"/>
              </a:defRPr>
            </a:lvl3pPr>
            <a:lvl4pPr marL="1829029" algn="l" defTabSz="1219352" rtl="0" eaLnBrk="1" latinLnBrk="0" hangingPunct="1">
              <a:defRPr sz="2400" kern="1200">
                <a:solidFill>
                  <a:schemeClr val="tx1"/>
                </a:solidFill>
                <a:latin typeface="+mn-lt"/>
                <a:ea typeface="+mn-ea"/>
                <a:cs typeface="+mn-cs"/>
              </a:defRPr>
            </a:lvl4pPr>
            <a:lvl5pPr marL="2438705" algn="l" defTabSz="1219352" rtl="0" eaLnBrk="1" latinLnBrk="0" hangingPunct="1">
              <a:defRPr sz="2400" kern="1200">
                <a:solidFill>
                  <a:schemeClr val="tx1"/>
                </a:solidFill>
                <a:latin typeface="+mn-lt"/>
                <a:ea typeface="+mn-ea"/>
                <a:cs typeface="+mn-cs"/>
              </a:defRPr>
            </a:lvl5pPr>
            <a:lvl6pPr marL="3048381" algn="l" defTabSz="1219352" rtl="0" eaLnBrk="1" latinLnBrk="0" hangingPunct="1">
              <a:defRPr sz="2400" kern="1200">
                <a:solidFill>
                  <a:schemeClr val="tx1"/>
                </a:solidFill>
                <a:latin typeface="+mn-lt"/>
                <a:ea typeface="+mn-ea"/>
                <a:cs typeface="+mn-cs"/>
              </a:defRPr>
            </a:lvl6pPr>
            <a:lvl7pPr marL="3658057" algn="l" defTabSz="1219352" rtl="0" eaLnBrk="1" latinLnBrk="0" hangingPunct="1">
              <a:defRPr sz="2400" kern="1200">
                <a:solidFill>
                  <a:schemeClr val="tx1"/>
                </a:solidFill>
                <a:latin typeface="+mn-lt"/>
                <a:ea typeface="+mn-ea"/>
                <a:cs typeface="+mn-cs"/>
              </a:defRPr>
            </a:lvl7pPr>
            <a:lvl8pPr marL="4267733" algn="l" defTabSz="1219352" rtl="0" eaLnBrk="1" latinLnBrk="0" hangingPunct="1">
              <a:defRPr sz="2400" kern="1200">
                <a:solidFill>
                  <a:schemeClr val="tx1"/>
                </a:solidFill>
                <a:latin typeface="+mn-lt"/>
                <a:ea typeface="+mn-ea"/>
                <a:cs typeface="+mn-cs"/>
              </a:defRPr>
            </a:lvl8pPr>
            <a:lvl9pPr marL="4877410" algn="l" defTabSz="1219352" rtl="0" eaLnBrk="1" latinLnBrk="0" hangingPunct="1">
              <a:defRPr sz="2400" kern="1200">
                <a:solidFill>
                  <a:schemeClr val="tx1"/>
                </a:solidFill>
                <a:latin typeface="+mn-lt"/>
                <a:ea typeface="+mn-ea"/>
                <a:cs typeface="+mn-cs"/>
              </a:defRPr>
            </a:lvl9pPr>
          </a:lstStyle>
          <a:p>
            <a:pPr defTabSz="914400"/>
            <a:r>
              <a:rPr lang="en-US" sz="5000" b="0">
                <a:latin typeface="+mj-lt"/>
                <a:ea typeface="+mj-ea"/>
                <a:cs typeface="+mj-cs"/>
              </a:rPr>
              <a:t>Money laundering is the concealment of the origins of illegally obtained money. </a:t>
            </a:r>
          </a:p>
          <a:p>
            <a:pPr defTabSz="914400"/>
            <a:endParaRPr lang="en-US" sz="5000">
              <a:latin typeface="+mj-lt"/>
              <a:ea typeface="+mj-ea"/>
              <a:cs typeface="+mj-cs"/>
            </a:endParaRPr>
          </a:p>
        </p:txBody>
      </p:sp>
      <p:sp>
        <p:nvSpPr>
          <p:cNvPr id="35" name="Rectangle 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13445" y="462296"/>
            <a:ext cx="195072" cy="9389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7" name="Rectangle 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497" y="6062560"/>
            <a:ext cx="5304556" cy="2438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093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Question mark on green pastel background">
            <a:extLst>
              <a:ext uri="{FF2B5EF4-FFF2-40B4-BE49-F238E27FC236}">
                <a16:creationId xmlns:a16="http://schemas.microsoft.com/office/drawing/2014/main" id="{28A2C3E4-38CE-4768-B0C6-9E628004A826}"/>
              </a:ext>
            </a:extLst>
          </p:cNvPr>
          <p:cNvPicPr>
            <a:picLocks noChangeAspect="1"/>
          </p:cNvPicPr>
          <p:nvPr/>
        </p:nvPicPr>
        <p:blipFill rotWithShape="1">
          <a:blip r:embed="rId3"/>
          <a:srcRect t="5029" b="19986"/>
          <a:stretch/>
        </p:blipFill>
        <p:spPr>
          <a:xfrm>
            <a:off x="20" y="10"/>
            <a:ext cx="16259154" cy="9143990"/>
          </a:xfrm>
          <a:prstGeom prst="rect">
            <a:avLst/>
          </a:prstGeom>
        </p:spPr>
      </p:pic>
      <p:sp>
        <p:nvSpPr>
          <p:cNvPr id="50" name="Rectangle 37">
            <a:extLst>
              <a:ext uri="{FF2B5EF4-FFF2-40B4-BE49-F238E27FC236}">
                <a16:creationId xmlns:a16="http://schemas.microsoft.com/office/drawing/2014/main" id="{B4916930-E76E-4100-9DCF-4981566A3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76983" y="2514600"/>
            <a:ext cx="11343315" cy="4203700"/>
          </a:xfrm>
          <a:prstGeom prst="rect">
            <a:avLst/>
          </a:prstGeom>
          <a:solidFill>
            <a:schemeClr val="bg1">
              <a:alpha val="75000"/>
            </a:schemeClr>
          </a:solidFill>
          <a:ln w="635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07571F-40B8-4A3D-A6FA-344786B8153B}"/>
              </a:ext>
            </a:extLst>
          </p:cNvPr>
          <p:cNvSpPr>
            <a:spLocks noGrp="1"/>
          </p:cNvSpPr>
          <p:nvPr>
            <p:ph type="title"/>
          </p:nvPr>
        </p:nvSpPr>
        <p:spPr>
          <a:xfrm>
            <a:off x="3035892" y="2997200"/>
            <a:ext cx="10111175" cy="3352800"/>
          </a:xfrm>
        </p:spPr>
        <p:txBody>
          <a:bodyPr vert="horz" lIns="91440" tIns="45720" rIns="91440" bIns="45720" rtlCol="0" anchor="ctr">
            <a:normAutofit/>
          </a:bodyPr>
          <a:lstStyle>
            <a:defPPr>
              <a:defRPr lang="en-US"/>
            </a:defPPr>
            <a:lvl1pPr marL="0" algn="l" defTabSz="1219352" rtl="0" eaLnBrk="1" latinLnBrk="0" hangingPunct="1">
              <a:defRPr sz="2400" kern="1200">
                <a:solidFill>
                  <a:schemeClr val="tx1"/>
                </a:solidFill>
                <a:latin typeface="+mn-lt"/>
                <a:ea typeface="+mn-ea"/>
                <a:cs typeface="+mn-cs"/>
              </a:defRPr>
            </a:lvl1pPr>
            <a:lvl2pPr marL="609676" algn="l" defTabSz="1219352" rtl="0" eaLnBrk="1" latinLnBrk="0" hangingPunct="1">
              <a:defRPr sz="2400" kern="1200">
                <a:solidFill>
                  <a:schemeClr val="tx1"/>
                </a:solidFill>
                <a:latin typeface="+mn-lt"/>
                <a:ea typeface="+mn-ea"/>
                <a:cs typeface="+mn-cs"/>
              </a:defRPr>
            </a:lvl2pPr>
            <a:lvl3pPr marL="1219352" algn="l" defTabSz="1219352" rtl="0" eaLnBrk="1" latinLnBrk="0" hangingPunct="1">
              <a:defRPr sz="2400" kern="1200">
                <a:solidFill>
                  <a:schemeClr val="tx1"/>
                </a:solidFill>
                <a:latin typeface="+mn-lt"/>
                <a:ea typeface="+mn-ea"/>
                <a:cs typeface="+mn-cs"/>
              </a:defRPr>
            </a:lvl3pPr>
            <a:lvl4pPr marL="1829029" algn="l" defTabSz="1219352" rtl="0" eaLnBrk="1" latinLnBrk="0" hangingPunct="1">
              <a:defRPr sz="2400" kern="1200">
                <a:solidFill>
                  <a:schemeClr val="tx1"/>
                </a:solidFill>
                <a:latin typeface="+mn-lt"/>
                <a:ea typeface="+mn-ea"/>
                <a:cs typeface="+mn-cs"/>
              </a:defRPr>
            </a:lvl4pPr>
            <a:lvl5pPr marL="2438705" algn="l" defTabSz="1219352" rtl="0" eaLnBrk="1" latinLnBrk="0" hangingPunct="1">
              <a:defRPr sz="2400" kern="1200">
                <a:solidFill>
                  <a:schemeClr val="tx1"/>
                </a:solidFill>
                <a:latin typeface="+mn-lt"/>
                <a:ea typeface="+mn-ea"/>
                <a:cs typeface="+mn-cs"/>
              </a:defRPr>
            </a:lvl5pPr>
            <a:lvl6pPr marL="3048381" algn="l" defTabSz="1219352" rtl="0" eaLnBrk="1" latinLnBrk="0" hangingPunct="1">
              <a:defRPr sz="2400" kern="1200">
                <a:solidFill>
                  <a:schemeClr val="tx1"/>
                </a:solidFill>
                <a:latin typeface="+mn-lt"/>
                <a:ea typeface="+mn-ea"/>
                <a:cs typeface="+mn-cs"/>
              </a:defRPr>
            </a:lvl6pPr>
            <a:lvl7pPr marL="3658057" algn="l" defTabSz="1219352" rtl="0" eaLnBrk="1" latinLnBrk="0" hangingPunct="1">
              <a:defRPr sz="2400" kern="1200">
                <a:solidFill>
                  <a:schemeClr val="tx1"/>
                </a:solidFill>
                <a:latin typeface="+mn-lt"/>
                <a:ea typeface="+mn-ea"/>
                <a:cs typeface="+mn-cs"/>
              </a:defRPr>
            </a:lvl7pPr>
            <a:lvl8pPr marL="4267733" algn="l" defTabSz="1219352" rtl="0" eaLnBrk="1" latinLnBrk="0" hangingPunct="1">
              <a:defRPr sz="2400" kern="1200">
                <a:solidFill>
                  <a:schemeClr val="tx1"/>
                </a:solidFill>
                <a:latin typeface="+mn-lt"/>
                <a:ea typeface="+mn-ea"/>
                <a:cs typeface="+mn-cs"/>
              </a:defRPr>
            </a:lvl8pPr>
            <a:lvl9pPr marL="4877410" algn="l" defTabSz="1219352" rtl="0" eaLnBrk="1" latinLnBrk="0" hangingPunct="1">
              <a:defRPr sz="2400" kern="1200">
                <a:solidFill>
                  <a:schemeClr val="tx1"/>
                </a:solidFill>
                <a:latin typeface="+mn-lt"/>
                <a:ea typeface="+mn-ea"/>
                <a:cs typeface="+mn-cs"/>
              </a:defRPr>
            </a:lvl9pPr>
          </a:lstStyle>
          <a:p>
            <a:pPr algn="ctr" defTabSz="914400"/>
            <a:r>
              <a:rPr lang="en-US" sz="8800">
                <a:solidFill>
                  <a:schemeClr val="tx1">
                    <a:lumMod val="75000"/>
                    <a:lumOff val="25000"/>
                  </a:schemeClr>
                </a:solidFill>
                <a:latin typeface="+mj-lt"/>
                <a:ea typeface="+mj-ea"/>
                <a:cs typeface="+mj-cs"/>
              </a:rPr>
              <a:t>True!</a:t>
            </a:r>
          </a:p>
        </p:txBody>
      </p:sp>
    </p:spTree>
    <p:extLst>
      <p:ext uri="{BB962C8B-B14F-4D97-AF65-F5344CB8AC3E}">
        <p14:creationId xmlns:p14="http://schemas.microsoft.com/office/powerpoint/2010/main" val="280520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6259174" cy="9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1923B65-043F-4099-93DC-C7E729A386EB}"/>
              </a:ext>
            </a:extLst>
          </p:cNvPr>
          <p:cNvPicPr>
            <a:picLocks noChangeAspect="1"/>
          </p:cNvPicPr>
          <p:nvPr/>
        </p:nvPicPr>
        <p:blipFill rotWithShape="1">
          <a:blip r:embed="rId3"/>
          <a:srcRect t="9091" r="35351"/>
          <a:stretch/>
        </p:blipFill>
        <p:spPr>
          <a:xfrm>
            <a:off x="4698901" y="10"/>
            <a:ext cx="11560273" cy="9143990"/>
          </a:xfrm>
          <a:prstGeom prst="rect">
            <a:avLst/>
          </a:prstGeom>
        </p:spPr>
      </p:pic>
      <p:sp>
        <p:nvSpPr>
          <p:cNvPr id="33" name="Rectangle 3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11342" cy="9144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37432" y="1496484"/>
            <a:ext cx="5365528" cy="4272178"/>
          </a:xfrm>
        </p:spPr>
        <p:txBody>
          <a:bodyPr vert="horz" lIns="91440" tIns="45720" rIns="91440" bIns="45720" rtlCol="0" anchor="b">
            <a:normAutofit/>
          </a:bodyPr>
          <a:lstStyle>
            <a:defPPr>
              <a:defRPr lang="en-US"/>
            </a:defPPr>
            <a:lvl1pPr marL="0" algn="l" defTabSz="1219352" rtl="0" eaLnBrk="1" latinLnBrk="0" hangingPunct="1">
              <a:defRPr sz="2400" kern="1200">
                <a:solidFill>
                  <a:schemeClr val="tx1"/>
                </a:solidFill>
                <a:latin typeface="+mn-lt"/>
                <a:ea typeface="+mn-ea"/>
                <a:cs typeface="+mn-cs"/>
              </a:defRPr>
            </a:lvl1pPr>
            <a:lvl2pPr marL="609676" algn="l" defTabSz="1219352" rtl="0" eaLnBrk="1" latinLnBrk="0" hangingPunct="1">
              <a:defRPr sz="2400" kern="1200">
                <a:solidFill>
                  <a:schemeClr val="tx1"/>
                </a:solidFill>
                <a:latin typeface="+mn-lt"/>
                <a:ea typeface="+mn-ea"/>
                <a:cs typeface="+mn-cs"/>
              </a:defRPr>
            </a:lvl2pPr>
            <a:lvl3pPr marL="1219352" algn="l" defTabSz="1219352" rtl="0" eaLnBrk="1" latinLnBrk="0" hangingPunct="1">
              <a:defRPr sz="2400" kern="1200">
                <a:solidFill>
                  <a:schemeClr val="tx1"/>
                </a:solidFill>
                <a:latin typeface="+mn-lt"/>
                <a:ea typeface="+mn-ea"/>
                <a:cs typeface="+mn-cs"/>
              </a:defRPr>
            </a:lvl3pPr>
            <a:lvl4pPr marL="1829029" algn="l" defTabSz="1219352" rtl="0" eaLnBrk="1" latinLnBrk="0" hangingPunct="1">
              <a:defRPr sz="2400" kern="1200">
                <a:solidFill>
                  <a:schemeClr val="tx1"/>
                </a:solidFill>
                <a:latin typeface="+mn-lt"/>
                <a:ea typeface="+mn-ea"/>
                <a:cs typeface="+mn-cs"/>
              </a:defRPr>
            </a:lvl4pPr>
            <a:lvl5pPr marL="2438705" algn="l" defTabSz="1219352" rtl="0" eaLnBrk="1" latinLnBrk="0" hangingPunct="1">
              <a:defRPr sz="2400" kern="1200">
                <a:solidFill>
                  <a:schemeClr val="tx1"/>
                </a:solidFill>
                <a:latin typeface="+mn-lt"/>
                <a:ea typeface="+mn-ea"/>
                <a:cs typeface="+mn-cs"/>
              </a:defRPr>
            </a:lvl5pPr>
            <a:lvl6pPr marL="3048381" algn="l" defTabSz="1219352" rtl="0" eaLnBrk="1" latinLnBrk="0" hangingPunct="1">
              <a:defRPr sz="2400" kern="1200">
                <a:solidFill>
                  <a:schemeClr val="tx1"/>
                </a:solidFill>
                <a:latin typeface="+mn-lt"/>
                <a:ea typeface="+mn-ea"/>
                <a:cs typeface="+mn-cs"/>
              </a:defRPr>
            </a:lvl6pPr>
            <a:lvl7pPr marL="3658057" algn="l" defTabSz="1219352" rtl="0" eaLnBrk="1" latinLnBrk="0" hangingPunct="1">
              <a:defRPr sz="2400" kern="1200">
                <a:solidFill>
                  <a:schemeClr val="tx1"/>
                </a:solidFill>
                <a:latin typeface="+mn-lt"/>
                <a:ea typeface="+mn-ea"/>
                <a:cs typeface="+mn-cs"/>
              </a:defRPr>
            </a:lvl7pPr>
            <a:lvl8pPr marL="4267733" algn="l" defTabSz="1219352" rtl="0" eaLnBrk="1" latinLnBrk="0" hangingPunct="1">
              <a:defRPr sz="2400" kern="1200">
                <a:solidFill>
                  <a:schemeClr val="tx1"/>
                </a:solidFill>
                <a:latin typeface="+mn-lt"/>
                <a:ea typeface="+mn-ea"/>
                <a:cs typeface="+mn-cs"/>
              </a:defRPr>
            </a:lvl8pPr>
            <a:lvl9pPr marL="4877410" algn="l" defTabSz="1219352" rtl="0" eaLnBrk="1" latinLnBrk="0" hangingPunct="1">
              <a:defRPr sz="2400" kern="1200">
                <a:solidFill>
                  <a:schemeClr val="tx1"/>
                </a:solidFill>
                <a:latin typeface="+mn-lt"/>
                <a:ea typeface="+mn-ea"/>
                <a:cs typeface="+mn-cs"/>
              </a:defRPr>
            </a:lvl9pPr>
          </a:lstStyle>
          <a:p>
            <a:pPr defTabSz="914400"/>
            <a:r>
              <a:rPr lang="en-US" sz="6400">
                <a:latin typeface="+mj-lt"/>
                <a:ea typeface="+mj-ea"/>
                <a:cs typeface="+mj-cs"/>
              </a:rPr>
              <a:t>Conducting customer due diligence (CDD)</a:t>
            </a:r>
            <a:endParaRPr lang="en-US" sz="6400" noProof="0">
              <a:latin typeface="+mj-lt"/>
              <a:ea typeface="+mj-ea"/>
              <a:cs typeface="+mj-cs"/>
            </a:endParaRPr>
          </a:p>
        </p:txBody>
      </p:sp>
      <p:sp>
        <p:nvSpPr>
          <p:cNvPr id="35" name="Rectangle 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13445" y="462296"/>
            <a:ext cx="195072" cy="9389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7" name="Rectangle 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497" y="6062560"/>
            <a:ext cx="5304556" cy="2438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933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6255110" cy="9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8124" y="857956"/>
            <a:ext cx="6161982" cy="6089516"/>
          </a:xfrm>
        </p:spPr>
        <p:txBody>
          <a:bodyPr vert="horz" lIns="91440" tIns="45720" rIns="91440" bIns="45720" rtlCol="0" anchor="b">
            <a:normAutofit/>
          </a:bodyPr>
          <a:lstStyle>
            <a:defPPr>
              <a:defRPr lang="en-US"/>
            </a:defPPr>
            <a:lvl1pPr marL="0" algn="l" defTabSz="1219352" rtl="0" eaLnBrk="1" latinLnBrk="0" hangingPunct="1">
              <a:defRPr sz="2400" kern="1200">
                <a:solidFill>
                  <a:schemeClr val="tx1"/>
                </a:solidFill>
                <a:latin typeface="+mn-lt"/>
                <a:ea typeface="+mn-ea"/>
                <a:cs typeface="+mn-cs"/>
              </a:defRPr>
            </a:lvl1pPr>
            <a:lvl2pPr marL="609676" algn="l" defTabSz="1219352" rtl="0" eaLnBrk="1" latinLnBrk="0" hangingPunct="1">
              <a:defRPr sz="2400" kern="1200">
                <a:solidFill>
                  <a:schemeClr val="tx1"/>
                </a:solidFill>
                <a:latin typeface="+mn-lt"/>
                <a:ea typeface="+mn-ea"/>
                <a:cs typeface="+mn-cs"/>
              </a:defRPr>
            </a:lvl2pPr>
            <a:lvl3pPr marL="1219352" algn="l" defTabSz="1219352" rtl="0" eaLnBrk="1" latinLnBrk="0" hangingPunct="1">
              <a:defRPr sz="2400" kern="1200">
                <a:solidFill>
                  <a:schemeClr val="tx1"/>
                </a:solidFill>
                <a:latin typeface="+mn-lt"/>
                <a:ea typeface="+mn-ea"/>
                <a:cs typeface="+mn-cs"/>
              </a:defRPr>
            </a:lvl3pPr>
            <a:lvl4pPr marL="1829029" algn="l" defTabSz="1219352" rtl="0" eaLnBrk="1" latinLnBrk="0" hangingPunct="1">
              <a:defRPr sz="2400" kern="1200">
                <a:solidFill>
                  <a:schemeClr val="tx1"/>
                </a:solidFill>
                <a:latin typeface="+mn-lt"/>
                <a:ea typeface="+mn-ea"/>
                <a:cs typeface="+mn-cs"/>
              </a:defRPr>
            </a:lvl4pPr>
            <a:lvl5pPr marL="2438705" algn="l" defTabSz="1219352" rtl="0" eaLnBrk="1" latinLnBrk="0" hangingPunct="1">
              <a:defRPr sz="2400" kern="1200">
                <a:solidFill>
                  <a:schemeClr val="tx1"/>
                </a:solidFill>
                <a:latin typeface="+mn-lt"/>
                <a:ea typeface="+mn-ea"/>
                <a:cs typeface="+mn-cs"/>
              </a:defRPr>
            </a:lvl5pPr>
            <a:lvl6pPr marL="3048381" algn="l" defTabSz="1219352" rtl="0" eaLnBrk="1" latinLnBrk="0" hangingPunct="1">
              <a:defRPr sz="2400" kern="1200">
                <a:solidFill>
                  <a:schemeClr val="tx1"/>
                </a:solidFill>
                <a:latin typeface="+mn-lt"/>
                <a:ea typeface="+mn-ea"/>
                <a:cs typeface="+mn-cs"/>
              </a:defRPr>
            </a:lvl6pPr>
            <a:lvl7pPr marL="3658057" algn="l" defTabSz="1219352" rtl="0" eaLnBrk="1" latinLnBrk="0" hangingPunct="1">
              <a:defRPr sz="2400" kern="1200">
                <a:solidFill>
                  <a:schemeClr val="tx1"/>
                </a:solidFill>
                <a:latin typeface="+mn-lt"/>
                <a:ea typeface="+mn-ea"/>
                <a:cs typeface="+mn-cs"/>
              </a:defRPr>
            </a:lvl7pPr>
            <a:lvl8pPr marL="4267733" algn="l" defTabSz="1219352" rtl="0" eaLnBrk="1" latinLnBrk="0" hangingPunct="1">
              <a:defRPr sz="2400" kern="1200">
                <a:solidFill>
                  <a:schemeClr val="tx1"/>
                </a:solidFill>
                <a:latin typeface="+mn-lt"/>
                <a:ea typeface="+mn-ea"/>
                <a:cs typeface="+mn-cs"/>
              </a:defRPr>
            </a:lvl8pPr>
            <a:lvl9pPr marL="4877410" algn="l" defTabSz="1219352" rtl="0" eaLnBrk="1" latinLnBrk="0" hangingPunct="1">
              <a:defRPr sz="2400" kern="1200">
                <a:solidFill>
                  <a:schemeClr val="tx1"/>
                </a:solidFill>
                <a:latin typeface="+mn-lt"/>
                <a:ea typeface="+mn-ea"/>
                <a:cs typeface="+mn-cs"/>
              </a:defRPr>
            </a:lvl9pPr>
          </a:lstStyle>
          <a:p>
            <a:pPr defTabSz="914400"/>
            <a:r>
              <a:rPr lang="en-US" b="0">
                <a:latin typeface="+mj-lt"/>
                <a:ea typeface="+mj-ea"/>
                <a:cs typeface="+mj-cs"/>
              </a:rPr>
              <a:t>Customer due diligence is the process of identifying your clients and checking they are who they say they are. </a:t>
            </a:r>
          </a:p>
          <a:p>
            <a:pPr defTabSz="914400"/>
            <a:endParaRPr lang="en-US" b="0">
              <a:latin typeface="+mj-lt"/>
              <a:ea typeface="+mj-ea"/>
              <a:cs typeface="+mj-cs"/>
            </a:endParaRPr>
          </a:p>
          <a:p>
            <a:pPr defTabSz="914400"/>
            <a:r>
              <a:rPr lang="en-US">
                <a:latin typeface="+mj-lt"/>
                <a:ea typeface="+mj-ea"/>
                <a:cs typeface="+mj-cs"/>
              </a:rPr>
              <a:t>Risk assessment</a:t>
            </a:r>
            <a:r>
              <a:rPr lang="en-US" b="0">
                <a:latin typeface="+mj-lt"/>
                <a:ea typeface="+mj-ea"/>
                <a:cs typeface="+mj-cs"/>
              </a:rPr>
              <a:t>: you must conduct a risk assessment on each client, considering:</a:t>
            </a:r>
          </a:p>
          <a:p>
            <a:pPr defTabSz="914400"/>
            <a:endParaRPr lang="en-US" b="0">
              <a:latin typeface="+mj-lt"/>
              <a:ea typeface="+mj-ea"/>
              <a:cs typeface="+mj-cs"/>
            </a:endParaRPr>
          </a:p>
          <a:p>
            <a:pPr marL="380365" indent="-380365" defTabSz="914400"/>
            <a:r>
              <a:rPr lang="en-US" b="0">
                <a:latin typeface="+mj-lt"/>
                <a:ea typeface="+mj-ea"/>
                <a:cs typeface="+mj-cs"/>
              </a:rPr>
              <a:t>Customer risk</a:t>
            </a:r>
          </a:p>
          <a:p>
            <a:pPr marL="380365" indent="-380365" defTabSz="914400"/>
            <a:r>
              <a:rPr lang="en-US" b="0">
                <a:latin typeface="+mj-lt"/>
                <a:ea typeface="+mj-ea"/>
                <a:cs typeface="+mj-cs"/>
              </a:rPr>
              <a:t>Product risk</a:t>
            </a:r>
          </a:p>
          <a:p>
            <a:pPr marL="380365" indent="-380365" defTabSz="914400"/>
            <a:r>
              <a:rPr lang="en-US" b="0">
                <a:latin typeface="+mj-lt"/>
                <a:ea typeface="+mj-ea"/>
                <a:cs typeface="+mj-cs"/>
              </a:rPr>
              <a:t>Service risk</a:t>
            </a:r>
          </a:p>
          <a:p>
            <a:pPr marL="380365" indent="-380365" defTabSz="914400"/>
            <a:r>
              <a:rPr lang="en-US" b="0">
                <a:latin typeface="+mj-lt"/>
                <a:ea typeface="+mj-ea"/>
                <a:cs typeface="+mj-cs"/>
              </a:rPr>
              <a:t>Geographical risk</a:t>
            </a:r>
          </a:p>
          <a:p>
            <a:pPr marL="380365" indent="-380365" defTabSz="914400"/>
            <a:endParaRPr lang="en-US" b="0">
              <a:latin typeface="+mj-lt"/>
              <a:ea typeface="+mj-ea"/>
              <a:cs typeface="+mj-cs"/>
            </a:endParaRPr>
          </a:p>
          <a:p>
            <a:pPr defTabSz="914400"/>
            <a:r>
              <a:rPr lang="en-US">
                <a:latin typeface="+mj-lt"/>
                <a:ea typeface="+mj-ea"/>
                <a:cs typeface="+mj-cs"/>
              </a:rPr>
              <a:t>Risk categorization: </a:t>
            </a:r>
            <a:r>
              <a:rPr lang="en-US" b="0">
                <a:latin typeface="+mj-lt"/>
                <a:ea typeface="+mj-ea"/>
                <a:cs typeface="+mj-cs"/>
              </a:rPr>
              <a:t> determines which level of due diligence to perform. Potential categories:</a:t>
            </a:r>
          </a:p>
          <a:p>
            <a:pPr marL="342900" indent="-342900" defTabSz="914400"/>
            <a:r>
              <a:rPr lang="en-US" b="0">
                <a:latin typeface="+mj-lt"/>
                <a:ea typeface="+mj-ea"/>
                <a:cs typeface="+mj-cs"/>
              </a:rPr>
              <a:t>low, </a:t>
            </a:r>
          </a:p>
          <a:p>
            <a:pPr marL="342900" indent="-342900" defTabSz="914400"/>
            <a:r>
              <a:rPr lang="en-US" b="0">
                <a:latin typeface="+mj-lt"/>
                <a:ea typeface="+mj-ea"/>
                <a:cs typeface="+mj-cs"/>
              </a:rPr>
              <a:t>medium or </a:t>
            </a:r>
          </a:p>
          <a:p>
            <a:pPr marL="342900" indent="-342900" defTabSz="914400"/>
            <a:r>
              <a:rPr lang="en-US" b="0">
                <a:latin typeface="+mj-lt"/>
                <a:ea typeface="+mj-ea"/>
                <a:cs typeface="+mj-cs"/>
              </a:rPr>
              <a:t>high risk</a:t>
            </a:r>
          </a:p>
          <a:p>
            <a:pPr defTabSz="914400"/>
            <a:endParaRPr lang="en-US" noProof="0">
              <a:latin typeface="+mj-lt"/>
              <a:ea typeface="+mj-ea"/>
              <a:cs typeface="+mj-cs"/>
            </a:endParaRPr>
          </a:p>
        </p:txBody>
      </p:sp>
      <p:pic>
        <p:nvPicPr>
          <p:cNvPr id="4" name="Picture 3">
            <a:extLst>
              <a:ext uri="{FF2B5EF4-FFF2-40B4-BE49-F238E27FC236}">
                <a16:creationId xmlns:a16="http://schemas.microsoft.com/office/drawing/2014/main" id="{41923B65-043F-4099-93DC-C7E729A386EB}"/>
              </a:ext>
            </a:extLst>
          </p:cNvPr>
          <p:cNvPicPr>
            <a:picLocks noChangeAspect="1"/>
          </p:cNvPicPr>
          <p:nvPr/>
        </p:nvPicPr>
        <p:blipFill rotWithShape="1">
          <a:blip r:embed="rId3"/>
          <a:srcRect l="14106" r="36977"/>
          <a:stretch/>
        </p:blipFill>
        <p:spPr>
          <a:xfrm>
            <a:off x="8307242" y="10"/>
            <a:ext cx="7951932" cy="9143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04366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CCA 16-9 PowerPoint">
  <a:themeElements>
    <a:clrScheme name="ACCA colours 2017">
      <a:dk1>
        <a:srgbClr val="000000"/>
      </a:dk1>
      <a:lt1>
        <a:srgbClr val="FFFFFF"/>
      </a:lt1>
      <a:dk2>
        <a:srgbClr val="000000"/>
      </a:dk2>
      <a:lt2>
        <a:srgbClr val="FFFFFF"/>
      </a:lt2>
      <a:accent1>
        <a:srgbClr val="C80000"/>
      </a:accent1>
      <a:accent2>
        <a:srgbClr val="747678"/>
      </a:accent2>
      <a:accent3>
        <a:srgbClr val="F4998A"/>
      </a:accent3>
      <a:accent4>
        <a:srgbClr val="C1C1C1"/>
      </a:accent4>
      <a:accent5>
        <a:srgbClr val="00A3E0"/>
      </a:accent5>
      <a:accent6>
        <a:srgbClr val="FF6A10"/>
      </a:accent6>
      <a:hlink>
        <a:srgbClr val="0066FF"/>
      </a:hlink>
      <a:folHlink>
        <a:srgbClr val="6F2C3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a:defPPr>
      </a:lstStyle>
    </a:txDef>
  </a:objectDefaults>
  <a:extraClrSchemeLst/>
  <a:extLst>
    <a:ext uri="{05A4C25C-085E-4340-85A3-A5531E510DB2}">
      <thm15:themeFamily xmlns:thm15="http://schemas.microsoft.com/office/thememl/2012/main" name="ACCA 16x9 template (Sep 2017) _AW.pptx" id="{9AC6F4F4-3BE6-45E5-958E-6422027B0CD1}" vid="{82B58FE2-DAB5-469F-9209-4F11B43C951B}"/>
    </a:ext>
  </a:extLst>
</a:theme>
</file>

<file path=ppt/theme/theme3.xml><?xml version="1.0" encoding="utf-8"?>
<a:theme xmlns:a="http://schemas.openxmlformats.org/drawingml/2006/main" name="1_ACCA Master Brand Frame">
  <a:themeElements>
    <a:clrScheme name="ACCA colours 2017">
      <a:dk1>
        <a:srgbClr val="000000"/>
      </a:dk1>
      <a:lt1>
        <a:srgbClr val="FFFFFF"/>
      </a:lt1>
      <a:dk2>
        <a:srgbClr val="000000"/>
      </a:dk2>
      <a:lt2>
        <a:srgbClr val="FFFFFF"/>
      </a:lt2>
      <a:accent1>
        <a:srgbClr val="C80000"/>
      </a:accent1>
      <a:accent2>
        <a:srgbClr val="747678"/>
      </a:accent2>
      <a:accent3>
        <a:srgbClr val="F4998A"/>
      </a:accent3>
      <a:accent4>
        <a:srgbClr val="C1C1C1"/>
      </a:accent4>
      <a:accent5>
        <a:srgbClr val="00A3E0"/>
      </a:accent5>
      <a:accent6>
        <a:srgbClr val="FF6A10"/>
      </a:accent6>
      <a:hlink>
        <a:srgbClr val="0066FF"/>
      </a:hlink>
      <a:folHlink>
        <a:srgbClr val="6F2C3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a:defPPr>
      </a:lstStyle>
    </a:txDef>
  </a:objectDefaults>
  <a:extraClrSchemeLst/>
  <a:extLst>
    <a:ext uri="{05A4C25C-085E-4340-85A3-A5531E510DB2}">
      <thm15:themeFamily xmlns:thm15="http://schemas.microsoft.com/office/thememl/2012/main" name="ACCA 16x9 template (Sep 2017) _AW.pptx" id="{9AC6F4F4-3BE6-45E5-958E-6422027B0CD1}" vid="{89204BF4-7061-4D73-9C73-BE8DD6EC48A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D77FCCE7BC3D4F9956CAD493D98E8D" ma:contentTypeVersion="8" ma:contentTypeDescription="Create a new document." ma:contentTypeScope="" ma:versionID="b092c208e2d57e526f40da926f21637c">
  <xsd:schema xmlns:xsd="http://www.w3.org/2001/XMLSchema" xmlns:xs="http://www.w3.org/2001/XMLSchema" xmlns:p="http://schemas.microsoft.com/office/2006/metadata/properties" xmlns:ns3="14b0e76d-d00c-4a86-a7db-44715a324af5" targetNamespace="http://schemas.microsoft.com/office/2006/metadata/properties" ma:root="true" ma:fieldsID="7742e422931a15473273f3a887b783d5" ns3:_="">
    <xsd:import namespace="14b0e76d-d00c-4a86-a7db-44715a324af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b0e76d-d00c-4a86-a7db-44715a324a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BF94F26-5577-42A4-97D4-2122F16C5A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b0e76d-d00c-4a86-a7db-44715a324a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C7C267-D735-465E-8050-BD9EC3842C5C}">
  <ds:schemaRefs>
    <ds:schemaRef ds:uri="http://schemas.microsoft.com/sharepoint/v3/contenttype/forms"/>
  </ds:schemaRefs>
</ds:datastoreItem>
</file>

<file path=customXml/itemProps3.xml><?xml version="1.0" encoding="utf-8"?>
<ds:datastoreItem xmlns:ds="http://schemas.openxmlformats.org/officeDocument/2006/customXml" ds:itemID="{6ACA3671-0D3F-4381-AF39-B9A32D71CA4C}">
  <ds:schemaRefs>
    <ds:schemaRef ds:uri="http://purl.org/dc/terms/"/>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http://purl.org/dc/dcmitype/"/>
    <ds:schemaRef ds:uri="14b0e76d-d00c-4a86-a7db-44715a324af5"/>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477</TotalTime>
  <Words>6510</Words>
  <Application>Microsoft Office PowerPoint</Application>
  <PresentationFormat>Custom</PresentationFormat>
  <Paragraphs>476</Paragraphs>
  <Slides>16</Slides>
  <Notes>16</Notes>
  <HiddenSlides>0</HiddenSlides>
  <MMClips>5</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Office Theme</vt:lpstr>
      <vt:lpstr>ACCA 16-9 PowerPoint</vt:lpstr>
      <vt:lpstr>1_ACCA Master Brand Frame</vt:lpstr>
      <vt:lpstr>AML training</vt:lpstr>
      <vt:lpstr>What is money laundering?</vt:lpstr>
      <vt:lpstr>Using legitimate  cash-based businesses</vt:lpstr>
      <vt:lpstr>Hiding income</vt:lpstr>
      <vt:lpstr>Quick test: Is the following statement true or false?</vt:lpstr>
      <vt:lpstr>Money laundering is the concealment of the origins of illegally obtained money.  </vt:lpstr>
      <vt:lpstr>True!</vt:lpstr>
      <vt:lpstr>Conducting customer due diligence (CDD)</vt:lpstr>
      <vt:lpstr>Customer due diligence is the process of identifying your clients and checking they are who they say they are.   Risk assessment: you must conduct a risk assessment on each client, considering:  Customer risk Product risk Service risk Geographical risk  Risk categorization:  determines which level of due diligence to perform. Potential categories: low,  medium or  high risk </vt:lpstr>
      <vt:lpstr>Sample scenarios</vt:lpstr>
      <vt:lpstr>PowerPoint Presentation</vt:lpstr>
      <vt:lpstr>High risk</vt:lpstr>
      <vt:lpstr>PowerPoint Presentation</vt:lpstr>
      <vt:lpstr>Medium risk</vt:lpstr>
      <vt:lpstr>PowerPoint Presentation</vt:lpstr>
      <vt:lpstr>Narakeet.com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AML Supervisory Team Structure</dc:title>
  <dc:creator>Peter Petrucci</dc:creator>
  <cp:lastModifiedBy>Vivienne Riddoch</cp:lastModifiedBy>
  <cp:revision>523</cp:revision>
  <dcterms:created xsi:type="dcterms:W3CDTF">2020-01-21T12:22:01Z</dcterms:created>
  <dcterms:modified xsi:type="dcterms:W3CDTF">2022-02-01T14:43:27Z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0x010100F6D77FCCE7BC3D4F9956CAD493D98E8D</vt:lpwstr>
  </property>
</Properties>
</file>